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9" r:id="rId1"/>
    <p:sldMasterId id="2147483800" r:id="rId2"/>
    <p:sldMasterId id="2147483802" r:id="rId3"/>
    <p:sldMasterId id="2147483805" r:id="rId4"/>
    <p:sldMasterId id="2147483806" r:id="rId5"/>
    <p:sldMasterId id="2147483807" r:id="rId6"/>
  </p:sldMasterIdLst>
  <p:notesMasterIdLst>
    <p:notesMasterId r:id="rId42"/>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Lst>
  <p:sldSz cx="9144000" cy="5143500" type="screen16x9"/>
  <p:notesSz cx="6858000" cy="9144000"/>
  <p:embeddedFontLst>
    <p:embeddedFont>
      <p:font typeface="Arial Black" panose="020B0604020202020204" pitchFamily="34" charset="0"/>
      <p:regular r:id="rId43"/>
      <p:bold r:id="rId44"/>
    </p:embeddedFont>
    <p:embeddedFont>
      <p:font typeface="Arial Narrow" panose="020B0604020202020204" pitchFamily="34" charset="0"/>
      <p:regular r:id="rId45"/>
      <p:bold r:id="rId46"/>
      <p:italic r:id="rId47"/>
      <p:boldItalic r:id="rId48"/>
    </p:embeddedFont>
    <p:embeddedFont>
      <p:font typeface="Merriweather" pitchFamily="2" charset="77"/>
      <p:regular r:id="rId49"/>
      <p:bold r:id="rId50"/>
      <p:italic r:id="rId51"/>
      <p:boldItalic r:id="rId52"/>
    </p:embeddedFont>
    <p:embeddedFont>
      <p:font typeface="Proxima Nova" panose="02000506030000020004" pitchFamily="2" charset="0"/>
      <p:regular r:id="rId53"/>
      <p:bold r:id="rId54"/>
      <p:italic r:id="rId55"/>
      <p:boldItalic r:id="rId56"/>
    </p:embeddedFont>
    <p:embeddedFont>
      <p:font typeface="Roboto" panose="020000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85080A-7153-426B-895E-B0E5742BBC2E}">
  <a:tblStyle styleId="{1A85080A-7153-426B-895E-B0E5742BBC2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160" d="100"/>
          <a:sy n="160" d="100"/>
        </p:scale>
        <p:origin x="432"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font" Target="fonts/font9.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font" Target="fonts/font4.fntdata"/><Relationship Id="rId59" Type="http://schemas.openxmlformats.org/officeDocument/2006/relationships/font" Target="fonts/font17.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1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4" Type="http://schemas.openxmlformats.org/officeDocument/2006/relationships/slideMaster" Target="slideMasters/slideMaster4.xml"/><Relationship Id="rId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ature.com/articles/s41598-021-02461-2"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nature.com/articles/s41598-021-02096-3"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27fedbc6bd9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7" name="Google Shape;1027;g27fedbc6bd9_6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2800b27f579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0" name="Google Shape;1100;g2800b27f579_2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000" b="0" i="0" u="none" strike="noStrike">
                <a:solidFill>
                  <a:srgbClr val="000000"/>
                </a:solidFill>
                <a:latin typeface="Arial"/>
                <a:ea typeface="Arial"/>
                <a:cs typeface="Arial"/>
                <a:sym typeface="Arial"/>
              </a:rPr>
              <a:t>To recap, these are some of the ways to ensure good RDM practices are being undertaken and why they will benefit you. And that really is a key point to remember that this is as much for your own benefit than anyone else’s! You will be preserving and safeguarding your research. You will also be embracing an ongoing movement that is growing rapidly around the world and which will have huge societal and financial impacts.</a:t>
            </a:r>
            <a:endParaRPr sz="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2f37f2df3d7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2f37f2df3d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1a604ec50932ec0e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4" name="Google Shape;1114;g1a604ec50932ec0e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1a604ec50932ec0e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2" name="Google Shape;1122;g1a604ec50932ec0e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2f37f2df3d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0" name="Google Shape;1130;g2f37f2df3d7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2f37f2df3d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8" name="Google Shape;1138;g2f37f2df3d7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2f37f2df3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5" name="Google Shape;1145;g2f37f2df3d7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2f37f2df3d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2" name="Google Shape;1152;g2f37f2df3d7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2f37f2df3d7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9" name="Google Shape;1159;g2f37f2df3d7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2f37f2df3d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6" name="Google Shape;1166;g2f37f2df3d7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2f37f2df3d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6" name="Google Shape;1036;g2f37f2df3d7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2f37f2df3d7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3" name="Google Shape;1173;g2f37f2df3d7_0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2800b27f57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3" name="Google Shape;1183;g2800b27f579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b="0" i="0" u="none" strike="noStrike">
                <a:solidFill>
                  <a:srgbClr val="000000"/>
                </a:solidFill>
                <a:latin typeface="Arial"/>
                <a:ea typeface="Arial"/>
                <a:cs typeface="Arial"/>
                <a:sym typeface="Arial"/>
              </a:rPr>
              <a:t>Hopefully, you will have noticed that there were some core messages that were being repeated in the previous slides - findability, accessibility, interoperability and reusability or FAIR. The FAIR principles have existed for the last few years and have gained momentum to such an extent that they are a cornerstone to much of the research being funded in Europe, N America and Australia as well as other territories. There is a strong possibility that you will encounter the FAIR principles in your country and/or institution and that you will be expected to comply with what they recommend. You can think of the FAIR principles as being a formalisation of what good RDM should be and rich metadata are key to making this happen. Importantly, data that are FAIR compliant are not necessarily good data and this should be kept in mind - quality assurance of data is a completely separate task! However, the FAIR principles are an important tool in upholding good research and are as important for humans as they are for machines - please familiarise yourself with them and see how they could benefit you!</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2f37f2df3d7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2f37f2df3d7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27fedbc6bd9_4_305:notes"/>
          <p:cNvSpPr>
            <a:spLocks noGrp="1" noRot="1" noChangeAspect="1"/>
          </p:cNvSpPr>
          <p:nvPr>
            <p:ph type="sldImg" idx="2"/>
          </p:nvPr>
        </p:nvSpPr>
        <p:spPr>
          <a:xfrm>
            <a:off x="26988" y="744538"/>
            <a:ext cx="66150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7" name="Google Shape;1287;g27fedbc6bd9_4_305:notes"/>
          <p:cNvSpPr txBox="1">
            <a:spLocks noGrp="1"/>
          </p:cNvSpPr>
          <p:nvPr>
            <p:ph type="body" idx="1"/>
          </p:nvPr>
        </p:nvSpPr>
        <p:spPr>
          <a:xfrm>
            <a:off x="666907" y="4715146"/>
            <a:ext cx="5335200" cy="4467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27fedbc6bd9_4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2" name="Google Shape;1292;g27fedbc6bd9_4_3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a:t>https://goo.gl/s9YLFH</a:t>
            </a:r>
            <a:endParaRPr sz="1200" b="0" i="0" u="none" strike="noStrike" cap="none">
              <a:solidFill>
                <a:schemeClr val="dk1"/>
              </a:solidFill>
              <a:latin typeface="Arial"/>
              <a:ea typeface="Arial"/>
              <a:cs typeface="Arial"/>
              <a:sym typeface="Arial"/>
            </a:endParaRPr>
          </a:p>
        </p:txBody>
      </p:sp>
      <p:sp>
        <p:nvSpPr>
          <p:cNvPr id="1293" name="Google Shape;1293;g27fedbc6bd9_4_3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Arial"/>
                <a:ea typeface="Arial"/>
                <a:cs typeface="Arial"/>
                <a:sym typeface="Arial"/>
              </a:rPr>
              <a:t>24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27fedbc6bd9_4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1" name="Google Shape;1311;g27fedbc6bd9_4_3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312" name="Google Shape;1312;g27fedbc6bd9_4_37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Arial"/>
                <a:ea typeface="Arial"/>
                <a:cs typeface="Arial"/>
                <a:sym typeface="Arial"/>
              </a:rPr>
              <a:t>25</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27fedbc6bd9_4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8" name="Google Shape;1318;g27fedbc6bd9_4_3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319" name="Google Shape;1319;g27fedbc6bd9_4_38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Arial"/>
                <a:ea typeface="Arial"/>
                <a:cs typeface="Arial"/>
                <a:sym typeface="Arial"/>
              </a:rPr>
              <a:t>26</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27fedbc6bd9_4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8" name="Google Shape;1328;g27fedbc6bd9_4_3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329" name="Google Shape;1329;g27fedbc6bd9_4_3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Arial"/>
                <a:ea typeface="Arial"/>
                <a:cs typeface="Arial"/>
                <a:sym typeface="Arial"/>
              </a:rPr>
              <a:t>27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27fedbc6bd9_4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6" name="Google Shape;1336;g27fedbc6bd9_4_3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337" name="Google Shape;1337;g27fedbc6bd9_4_39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Arial"/>
                <a:ea typeface="Arial"/>
                <a:cs typeface="Arial"/>
                <a:sym typeface="Arial"/>
              </a:rPr>
              <a:t>28</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2f37f2df3d7_0_58:notes"/>
          <p:cNvSpPr>
            <a:spLocks noGrp="1" noRot="1" noChangeAspect="1"/>
          </p:cNvSpPr>
          <p:nvPr>
            <p:ph type="sldImg" idx="2"/>
          </p:nvPr>
        </p:nvSpPr>
        <p:spPr>
          <a:xfrm>
            <a:off x="26988" y="744538"/>
            <a:ext cx="66150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3" name="Google Shape;1343;g2f37f2df3d7_0_58:notes"/>
          <p:cNvSpPr txBox="1">
            <a:spLocks noGrp="1"/>
          </p:cNvSpPr>
          <p:nvPr>
            <p:ph type="body" idx="1"/>
          </p:nvPr>
        </p:nvSpPr>
        <p:spPr>
          <a:xfrm>
            <a:off x="666907" y="4715146"/>
            <a:ext cx="5335200" cy="4467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2800b27f579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3" name="Google Shape;1043;g2800b27f579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4" name="Google Shape;1044;g2800b27f579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GB"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2f37f2df3d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9" name="Google Shape;1349;g2f37f2df3d7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2f37f2df3d7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6" name="Google Shape;1356;g2f37f2df3d7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2f37f2df3d7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3" name="Google Shape;1363;g2f37f2df3d7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22058024f85_3_0:notes"/>
          <p:cNvSpPr>
            <a:spLocks noGrp="1" noRot="1" noChangeAspect="1"/>
          </p:cNvSpPr>
          <p:nvPr>
            <p:ph type="sldImg" idx="2"/>
          </p:nvPr>
        </p:nvSpPr>
        <p:spPr>
          <a:xfrm>
            <a:off x="26988" y="744538"/>
            <a:ext cx="66150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0" name="Google Shape;1370;g22058024f85_3_0:notes"/>
          <p:cNvSpPr txBox="1">
            <a:spLocks noGrp="1"/>
          </p:cNvSpPr>
          <p:nvPr>
            <p:ph type="body" idx="1"/>
          </p:nvPr>
        </p:nvSpPr>
        <p:spPr>
          <a:xfrm>
            <a:off x="666907" y="4715146"/>
            <a:ext cx="5335200" cy="4467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2f37f2df3d7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2f37f2df3d7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2800b27f579_4_3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0" name="Google Shape;1380;g2800b27f579_4_3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2800b27f579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2" name="Google Shape;1052;g2800b27f579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500">
                <a:solidFill>
                  <a:schemeClr val="dk1"/>
                </a:solidFill>
                <a:highlight>
                  <a:schemeClr val="lt1"/>
                </a:highlight>
              </a:rPr>
              <a:t>Researchers uploaded the initial genome sequence of SARS-CoV-2 into an open-access database in January 2020, creating a data-sharing precedent and metadata that would later enable insights about new Covid-19 variants. The NIH developed a dedicated platform for sharing research tools for Covid-19 and encouraged investigators to expedite reporting to ClinicalTrials.gov ahead of requirements. Open-science publishing agreements that support evidence dissemination have complemented these practices and policies. One day after the World Health Organization declared Covid-19 a public health emergency, more than 50 academic publishers issued a joint statement committing to open-access policies for Covid-19 research. Support for preprint servers has promoted awareness of research successes and failures, and journals have helped accelerate the distribution of actionable information, including by means of dedicated Covid-19 web pages, endorsement of preprints, and an emphasis on sharing data with public health authorities.</a:t>
            </a:r>
            <a:endParaRPr sz="1500">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sz="1500">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GB" sz="1200">
                <a:solidFill>
                  <a:schemeClr val="dk1"/>
                </a:solidFill>
              </a:rPr>
              <a:t>Example of using open science Here is an example of open science that was able to correct errors in a healthcare study quickly, saving lives! In 2021, a study(opens in a new tab) was published that found that Covid stay-at-home policies did not stop transmission of the virus. The study was highlighted by prominent lockdown skeptics and news sites – swiftly gaining the attention of many people right at a critical time in the pandemic. Here was a scientific research article that said lockdowns don’t work! The authors of the study published source code and data with their paper. This allowed others to quickly look at how they arrived at their conclusion. Almost immediately, questions were raised about the paper and within nine months, two papers (</a:t>
            </a:r>
            <a:r>
              <a:rPr lang="en-GB" sz="1200" u="sng">
                <a:solidFill>
                  <a:schemeClr val="hlink"/>
                </a:solidFill>
                <a:hlinkClick r:id="rId3"/>
              </a:rPr>
              <a:t>https://www.nature.com/articles/s41598-021-02461-2</a:t>
            </a:r>
            <a:r>
              <a:rPr lang="en-GB" sz="1200">
                <a:solidFill>
                  <a:schemeClr val="dk1"/>
                </a:solidFill>
              </a:rPr>
              <a:t>) and here(</a:t>
            </a:r>
            <a:r>
              <a:rPr lang="en-GB" sz="1200" u="sng">
                <a:solidFill>
                  <a:schemeClr val="hlink"/>
                </a:solidFill>
                <a:hlinkClick r:id="rId4"/>
              </a:rPr>
              <a:t>https://www.nature.com/articles/s41598-021-02096-3</a:t>
            </a:r>
            <a:r>
              <a:rPr lang="en-GB" sz="1200">
                <a:solidFill>
                  <a:schemeClr val="dk1"/>
                </a:solidFill>
              </a:rPr>
              <a:t>) pointed out major analysis method errors. The original paper was retracted. We all make mistakes. In this case, the paper had major policy implications and because the original authors had practiced open science, the error was rapidly corrected.</a:t>
            </a:r>
            <a:endParaRPr sz="1500">
              <a:solidFill>
                <a:schemeClr val="dk1"/>
              </a:solidFill>
              <a:highlight>
                <a:schemeClr val="lt1"/>
              </a:highlight>
            </a:endParaRPr>
          </a:p>
          <a:p>
            <a:pPr marL="0" lvl="0" indent="0" algn="l" rtl="0">
              <a:spcBef>
                <a:spcPts val="0"/>
              </a:spcBef>
              <a:spcAft>
                <a:spcPts val="0"/>
              </a:spcAft>
              <a:buClr>
                <a:schemeClr val="dk1"/>
              </a:buClr>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2800b27f579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9" name="Google Shape;1059;g2800b27f579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800b27f579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6" name="Google Shape;1066;g2800b27f579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2800b27f579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7" name="Google Shape;1077;g2800b27f579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2800b27f579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4" name="Google Shape;1084;g2800b27f579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rPr>
              <a:t>The ability to </a:t>
            </a:r>
            <a:r>
              <a:rPr lang="en-GB" sz="1200" b="1">
                <a:solidFill>
                  <a:schemeClr val="dk1"/>
                </a:solidFill>
              </a:rPr>
              <a:t>reuse </a:t>
            </a:r>
            <a:r>
              <a:rPr lang="en-GB" sz="1200">
                <a:solidFill>
                  <a:schemeClr val="dk1"/>
                </a:solidFill>
              </a:rPr>
              <a:t>data is something that is a very common need in research. Frequently you are building upon prior research or you simply want to compare your own results with that of similar data. Whatever the reason, reuse of data can only be achieved if that data has been licensed properly. While you may have seen the copyright symbol frequently in use in a number of scenarios in everyday usage, and perhaps also things that are deemed “public domain”, there are times when you will encounter licenses that are in between. In the fields of research data, these are usually Creative Commons licences that lie on a spectrum of “openness”. For all research that is publicly funded and that is not sensitive in nature, it is strongly recommended that you license your data using one of the most open CC licences such as CC-BY or even CC-0. There may also be a mandate from your funder and/or host institution on how your data should be made available to others and it is increasingly common for these to be using more open licences - please check with your funder and institution for which you may need to use!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a604ec50932ec0e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3" name="Google Shape;1093;g1a604ec50932ec0e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2_Divider Slide with image">
  <p:cSld name="UC Santa Cruz_Divider Slide with image and 5% transparent text box">
    <p:spTree>
      <p:nvGrpSpPr>
        <p:cNvPr id="1" name="Shape 639"/>
        <p:cNvGrpSpPr/>
        <p:nvPr/>
      </p:nvGrpSpPr>
      <p:grpSpPr>
        <a:xfrm>
          <a:off x="0" y="0"/>
          <a:ext cx="0" cy="0"/>
          <a:chOff x="0" y="0"/>
          <a:chExt cx="0" cy="0"/>
        </a:xfrm>
      </p:grpSpPr>
      <p:pic>
        <p:nvPicPr>
          <p:cNvPr id="640" name="Google Shape;640;p132" descr="Exterior view of the McHenry Library at UC Santa Cruz."/>
          <p:cNvPicPr preferRelativeResize="0"/>
          <p:nvPr/>
        </p:nvPicPr>
        <p:blipFill rotWithShape="1">
          <a:blip r:embed="rId2">
            <a:alphaModFix/>
          </a:blip>
          <a:srcRect/>
          <a:stretch/>
        </p:blipFill>
        <p:spPr>
          <a:xfrm>
            <a:off x="-240" y="0"/>
            <a:ext cx="9144000" cy="5143500"/>
          </a:xfrm>
          <a:prstGeom prst="rect">
            <a:avLst/>
          </a:prstGeom>
          <a:noFill/>
          <a:ln>
            <a:noFill/>
          </a:ln>
        </p:spPr>
      </p:pic>
      <p:sp>
        <p:nvSpPr>
          <p:cNvPr id="641" name="Google Shape;641;p132" descr="Exterior view of the University of California Office of the President offices."/>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2" name="Google Shape;642;p132"/>
          <p:cNvSpPr txBox="1">
            <a:spLocks noGrp="1"/>
          </p:cNvSpPr>
          <p:nvPr>
            <p:ph type="body" idx="1"/>
          </p:nvPr>
        </p:nvSpPr>
        <p:spPr>
          <a:xfrm>
            <a:off x="685800" y="1561011"/>
            <a:ext cx="7772400" cy="693523"/>
          </a:xfrm>
          <a:prstGeom prst="rect">
            <a:avLst/>
          </a:prstGeom>
          <a:solidFill>
            <a:srgbClr val="EEA236">
              <a:alpha val="94901"/>
            </a:srgbClr>
          </a:solidFill>
          <a:ln>
            <a:noFill/>
          </a:ln>
        </p:spPr>
        <p:txBody>
          <a:bodyPr spcFirstLastPara="1" wrap="square" lIns="182875" tIns="182875" rIns="182875" bIns="182875" anchor="t" anchorCtr="0">
            <a:spAutoFit/>
          </a:bodyPr>
          <a:lstStyle>
            <a:lvl1pPr marL="457200" lvl="0" indent="-228600" algn="l">
              <a:lnSpc>
                <a:spcPct val="90000"/>
              </a:lnSpc>
              <a:spcBef>
                <a:spcPts val="750"/>
              </a:spcBef>
              <a:spcAft>
                <a:spcPts val="0"/>
              </a:spcAft>
              <a:buClr>
                <a:schemeClr val="dk1"/>
              </a:buClr>
              <a:buSzPts val="1600"/>
              <a:buFont typeface="Arial"/>
              <a:buNone/>
              <a:defRPr sz="1600" b="0" i="0" cap="none">
                <a:latin typeface="Calibri"/>
                <a:ea typeface="Calibri"/>
                <a:cs typeface="Calibri"/>
                <a:sym typeface="Calibri"/>
              </a:defRPr>
            </a:lvl1pPr>
            <a:lvl2pPr marL="914400" lvl="1" indent="-228600" algn="l">
              <a:lnSpc>
                <a:spcPct val="90000"/>
              </a:lnSpc>
              <a:spcBef>
                <a:spcPts val="375"/>
              </a:spcBef>
              <a:spcAft>
                <a:spcPts val="0"/>
              </a:spcAft>
              <a:buClr>
                <a:schemeClr val="dk1"/>
              </a:buClr>
              <a:buSzPts val="1400"/>
              <a:buFont typeface="Calibri"/>
              <a:buNone/>
              <a:defRPr b="1"/>
            </a:lvl2pPr>
            <a:lvl3pPr marL="1371600" lvl="2" indent="-228600" algn="l">
              <a:lnSpc>
                <a:spcPct val="90000"/>
              </a:lnSpc>
              <a:spcBef>
                <a:spcPts val="375"/>
              </a:spcBef>
              <a:spcAft>
                <a:spcPts val="0"/>
              </a:spcAft>
              <a:buClr>
                <a:schemeClr val="dk1"/>
              </a:buClr>
              <a:buSzPts val="1400"/>
              <a:buFont typeface="Calibri"/>
              <a:buNone/>
              <a:defRPr b="1"/>
            </a:lvl3pPr>
            <a:lvl4pPr marL="1828800" lvl="3" indent="-228600" algn="l">
              <a:lnSpc>
                <a:spcPct val="90000"/>
              </a:lnSpc>
              <a:spcBef>
                <a:spcPts val="375"/>
              </a:spcBef>
              <a:spcAft>
                <a:spcPts val="0"/>
              </a:spcAft>
              <a:buClr>
                <a:schemeClr val="dk1"/>
              </a:buClr>
              <a:buSzPts val="1400"/>
              <a:buFont typeface="Calibri"/>
              <a:buNone/>
              <a:defRPr b="1"/>
            </a:lvl4pPr>
            <a:lvl5pPr marL="2286000" lvl="4" indent="-228600" algn="l">
              <a:lnSpc>
                <a:spcPct val="90000"/>
              </a:lnSpc>
              <a:spcBef>
                <a:spcPts val="375"/>
              </a:spcBef>
              <a:spcAft>
                <a:spcPts val="0"/>
              </a:spcAft>
              <a:buClr>
                <a:schemeClr val="dk1"/>
              </a:buClr>
              <a:buSzPts val="1400"/>
              <a:buFont typeface="Calibri"/>
              <a:buNone/>
              <a:defRPr b="1"/>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643" name="Google Shape;643;p132"/>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3_Divider Slide with image">
  <p:cSld name="UCOP Exterior 1_Divider Slide with image">
    <p:spTree>
      <p:nvGrpSpPr>
        <p:cNvPr id="1" name="Shape 644"/>
        <p:cNvGrpSpPr/>
        <p:nvPr/>
      </p:nvGrpSpPr>
      <p:grpSpPr>
        <a:xfrm>
          <a:off x="0" y="0"/>
          <a:ext cx="0" cy="0"/>
          <a:chOff x="0" y="0"/>
          <a:chExt cx="0" cy="0"/>
        </a:xfrm>
      </p:grpSpPr>
      <p:pic>
        <p:nvPicPr>
          <p:cNvPr id="645" name="Google Shape;645;p133" descr="A person riding a bicycle past the entrance of the University of California Office of the President offices."/>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46" name="Google Shape;646;p133" descr="Exterior view of the University of California Office of the President offices."/>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7" name="Google Shape;647;p133"/>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3_Divider Slide with image">
  <p:cSld name="UCOP Exterior 1__Divider Slide w/ image and solid text box">
    <p:spTree>
      <p:nvGrpSpPr>
        <p:cNvPr id="1" name="Shape 648"/>
        <p:cNvGrpSpPr/>
        <p:nvPr/>
      </p:nvGrpSpPr>
      <p:grpSpPr>
        <a:xfrm>
          <a:off x="0" y="0"/>
          <a:ext cx="0" cy="0"/>
          <a:chOff x="0" y="0"/>
          <a:chExt cx="0" cy="0"/>
        </a:xfrm>
      </p:grpSpPr>
      <p:pic>
        <p:nvPicPr>
          <p:cNvPr id="649" name="Google Shape;649;p134" descr="A person riding a bicycle past the entrance of the University of California Office of the President offices."/>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50" name="Google Shape;650;p134" descr="Exterior view of the University of California Office of the President offices."/>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1" name="Google Shape;651;p134"/>
          <p:cNvSpPr txBox="1">
            <a:spLocks noGrp="1"/>
          </p:cNvSpPr>
          <p:nvPr>
            <p:ph type="body" idx="1"/>
          </p:nvPr>
        </p:nvSpPr>
        <p:spPr>
          <a:xfrm>
            <a:off x="685800" y="1561011"/>
            <a:ext cx="7772400" cy="693523"/>
          </a:xfrm>
          <a:prstGeom prst="rect">
            <a:avLst/>
          </a:prstGeom>
          <a:solidFill>
            <a:srgbClr val="EEA236"/>
          </a:solidFill>
          <a:ln>
            <a:noFill/>
          </a:ln>
        </p:spPr>
        <p:txBody>
          <a:bodyPr spcFirstLastPara="1" wrap="square" lIns="182875" tIns="182875" rIns="182875" bIns="182875" anchor="t" anchorCtr="0">
            <a:spAutoFit/>
          </a:bodyPr>
          <a:lstStyle>
            <a:lvl1pPr marL="457200" lvl="0" indent="-228600" algn="l">
              <a:lnSpc>
                <a:spcPct val="90000"/>
              </a:lnSpc>
              <a:spcBef>
                <a:spcPts val="750"/>
              </a:spcBef>
              <a:spcAft>
                <a:spcPts val="0"/>
              </a:spcAft>
              <a:buClr>
                <a:schemeClr val="dk1"/>
              </a:buClr>
              <a:buSzPts val="1600"/>
              <a:buFont typeface="Arial"/>
              <a:buNone/>
              <a:defRPr sz="1600" b="0" i="0" cap="none">
                <a:latin typeface="Calibri"/>
                <a:ea typeface="Calibri"/>
                <a:cs typeface="Calibri"/>
                <a:sym typeface="Calibri"/>
              </a:defRPr>
            </a:lvl1pPr>
            <a:lvl2pPr marL="914400" lvl="1" indent="-228600" algn="l">
              <a:lnSpc>
                <a:spcPct val="90000"/>
              </a:lnSpc>
              <a:spcBef>
                <a:spcPts val="375"/>
              </a:spcBef>
              <a:spcAft>
                <a:spcPts val="0"/>
              </a:spcAft>
              <a:buClr>
                <a:schemeClr val="dk1"/>
              </a:buClr>
              <a:buSzPts val="1400"/>
              <a:buFont typeface="Calibri"/>
              <a:buNone/>
              <a:defRPr b="1"/>
            </a:lvl2pPr>
            <a:lvl3pPr marL="1371600" lvl="2" indent="-228600" algn="l">
              <a:lnSpc>
                <a:spcPct val="90000"/>
              </a:lnSpc>
              <a:spcBef>
                <a:spcPts val="375"/>
              </a:spcBef>
              <a:spcAft>
                <a:spcPts val="0"/>
              </a:spcAft>
              <a:buClr>
                <a:schemeClr val="dk1"/>
              </a:buClr>
              <a:buSzPts val="1400"/>
              <a:buFont typeface="Calibri"/>
              <a:buNone/>
              <a:defRPr b="1"/>
            </a:lvl3pPr>
            <a:lvl4pPr marL="1828800" lvl="3" indent="-228600" algn="l">
              <a:lnSpc>
                <a:spcPct val="90000"/>
              </a:lnSpc>
              <a:spcBef>
                <a:spcPts val="375"/>
              </a:spcBef>
              <a:spcAft>
                <a:spcPts val="0"/>
              </a:spcAft>
              <a:buClr>
                <a:schemeClr val="dk1"/>
              </a:buClr>
              <a:buSzPts val="1400"/>
              <a:buFont typeface="Calibri"/>
              <a:buNone/>
              <a:defRPr b="1"/>
            </a:lvl4pPr>
            <a:lvl5pPr marL="2286000" lvl="4" indent="-228600" algn="l">
              <a:lnSpc>
                <a:spcPct val="90000"/>
              </a:lnSpc>
              <a:spcBef>
                <a:spcPts val="375"/>
              </a:spcBef>
              <a:spcAft>
                <a:spcPts val="0"/>
              </a:spcAft>
              <a:buClr>
                <a:schemeClr val="dk1"/>
              </a:buClr>
              <a:buSzPts val="1400"/>
              <a:buFont typeface="Calibri"/>
              <a:buNone/>
              <a:defRPr b="1"/>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652" name="Google Shape;652;p134"/>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3_Divider Slide with image">
  <p:cSld name="UCOP Exterior 1_Divider Slide with image and 5% transparent text box">
    <p:spTree>
      <p:nvGrpSpPr>
        <p:cNvPr id="1" name="Shape 653"/>
        <p:cNvGrpSpPr/>
        <p:nvPr/>
      </p:nvGrpSpPr>
      <p:grpSpPr>
        <a:xfrm>
          <a:off x="0" y="0"/>
          <a:ext cx="0" cy="0"/>
          <a:chOff x="0" y="0"/>
          <a:chExt cx="0" cy="0"/>
        </a:xfrm>
      </p:grpSpPr>
      <p:pic>
        <p:nvPicPr>
          <p:cNvPr id="654" name="Google Shape;654;p135" descr="A person riding a bicycle past the entrance of the University of California Office of the President offices."/>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55" name="Google Shape;655;p135" descr="Exterior view of the University of California Office of the President offices."/>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6" name="Google Shape;656;p135"/>
          <p:cNvSpPr txBox="1">
            <a:spLocks noGrp="1"/>
          </p:cNvSpPr>
          <p:nvPr>
            <p:ph type="body" idx="1"/>
          </p:nvPr>
        </p:nvSpPr>
        <p:spPr>
          <a:xfrm>
            <a:off x="685800" y="1561011"/>
            <a:ext cx="7772400" cy="693523"/>
          </a:xfrm>
          <a:prstGeom prst="rect">
            <a:avLst/>
          </a:prstGeom>
          <a:solidFill>
            <a:srgbClr val="EEA236">
              <a:alpha val="94901"/>
            </a:srgbClr>
          </a:solidFill>
          <a:ln>
            <a:noFill/>
          </a:ln>
        </p:spPr>
        <p:txBody>
          <a:bodyPr spcFirstLastPara="1" wrap="square" lIns="182875" tIns="182875" rIns="182875" bIns="182875" anchor="t" anchorCtr="0">
            <a:spAutoFit/>
          </a:bodyPr>
          <a:lstStyle>
            <a:lvl1pPr marL="457200" lvl="0" indent="-228600" algn="l">
              <a:lnSpc>
                <a:spcPct val="90000"/>
              </a:lnSpc>
              <a:spcBef>
                <a:spcPts val="750"/>
              </a:spcBef>
              <a:spcAft>
                <a:spcPts val="0"/>
              </a:spcAft>
              <a:buClr>
                <a:schemeClr val="dk1"/>
              </a:buClr>
              <a:buSzPts val="1600"/>
              <a:buFont typeface="Arial"/>
              <a:buNone/>
              <a:defRPr sz="1600" b="0" i="0" cap="none">
                <a:latin typeface="Calibri"/>
                <a:ea typeface="Calibri"/>
                <a:cs typeface="Calibri"/>
                <a:sym typeface="Calibri"/>
              </a:defRPr>
            </a:lvl1pPr>
            <a:lvl2pPr marL="914400" lvl="1" indent="-228600" algn="l">
              <a:lnSpc>
                <a:spcPct val="90000"/>
              </a:lnSpc>
              <a:spcBef>
                <a:spcPts val="375"/>
              </a:spcBef>
              <a:spcAft>
                <a:spcPts val="0"/>
              </a:spcAft>
              <a:buClr>
                <a:schemeClr val="dk1"/>
              </a:buClr>
              <a:buSzPts val="1400"/>
              <a:buFont typeface="Calibri"/>
              <a:buNone/>
              <a:defRPr b="1"/>
            </a:lvl2pPr>
            <a:lvl3pPr marL="1371600" lvl="2" indent="-228600" algn="l">
              <a:lnSpc>
                <a:spcPct val="90000"/>
              </a:lnSpc>
              <a:spcBef>
                <a:spcPts val="375"/>
              </a:spcBef>
              <a:spcAft>
                <a:spcPts val="0"/>
              </a:spcAft>
              <a:buClr>
                <a:schemeClr val="dk1"/>
              </a:buClr>
              <a:buSzPts val="1400"/>
              <a:buFont typeface="Calibri"/>
              <a:buNone/>
              <a:defRPr b="1"/>
            </a:lvl3pPr>
            <a:lvl4pPr marL="1828800" lvl="3" indent="-228600" algn="l">
              <a:lnSpc>
                <a:spcPct val="90000"/>
              </a:lnSpc>
              <a:spcBef>
                <a:spcPts val="375"/>
              </a:spcBef>
              <a:spcAft>
                <a:spcPts val="0"/>
              </a:spcAft>
              <a:buClr>
                <a:schemeClr val="dk1"/>
              </a:buClr>
              <a:buSzPts val="1400"/>
              <a:buFont typeface="Calibri"/>
              <a:buNone/>
              <a:defRPr b="1"/>
            </a:lvl4pPr>
            <a:lvl5pPr marL="2286000" lvl="4" indent="-228600" algn="l">
              <a:lnSpc>
                <a:spcPct val="90000"/>
              </a:lnSpc>
              <a:spcBef>
                <a:spcPts val="375"/>
              </a:spcBef>
              <a:spcAft>
                <a:spcPts val="0"/>
              </a:spcAft>
              <a:buClr>
                <a:schemeClr val="dk1"/>
              </a:buClr>
              <a:buSzPts val="1400"/>
              <a:buFont typeface="Calibri"/>
              <a:buNone/>
              <a:defRPr b="1"/>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657" name="Google Shape;657;p135"/>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4_Divider Slide with image">
  <p:cSld name="UCOP Exterior 2_Divider Slide with image">
    <p:spTree>
      <p:nvGrpSpPr>
        <p:cNvPr id="1" name="Shape 658"/>
        <p:cNvGrpSpPr/>
        <p:nvPr/>
      </p:nvGrpSpPr>
      <p:grpSpPr>
        <a:xfrm>
          <a:off x="0" y="0"/>
          <a:ext cx="0" cy="0"/>
          <a:chOff x="0" y="0"/>
          <a:chExt cx="0" cy="0"/>
        </a:xfrm>
      </p:grpSpPr>
      <p:pic>
        <p:nvPicPr>
          <p:cNvPr id="659" name="Google Shape;659;p136" descr="Exterior view of the University of California Office of the President offices."/>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60" name="Google Shape;660;p136" descr="Exterior view of the University of California Office of the President offices."/>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1" name="Google Shape;661;p136"/>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4_Divider Slide with image">
  <p:cSld name="UCOP Exterior 2__Divider Slide w/ image and solid text box">
    <p:spTree>
      <p:nvGrpSpPr>
        <p:cNvPr id="1" name="Shape 662"/>
        <p:cNvGrpSpPr/>
        <p:nvPr/>
      </p:nvGrpSpPr>
      <p:grpSpPr>
        <a:xfrm>
          <a:off x="0" y="0"/>
          <a:ext cx="0" cy="0"/>
          <a:chOff x="0" y="0"/>
          <a:chExt cx="0" cy="0"/>
        </a:xfrm>
      </p:grpSpPr>
      <p:pic>
        <p:nvPicPr>
          <p:cNvPr id="663" name="Google Shape;663;p137" descr="Exterior view of the University of California Office of the President offices."/>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64" name="Google Shape;664;p137" descr="Exterior view of the University of California Office of the President offices."/>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5" name="Google Shape;665;p137"/>
          <p:cNvSpPr txBox="1">
            <a:spLocks noGrp="1"/>
          </p:cNvSpPr>
          <p:nvPr>
            <p:ph type="body" idx="1"/>
          </p:nvPr>
        </p:nvSpPr>
        <p:spPr>
          <a:xfrm>
            <a:off x="685800" y="1561011"/>
            <a:ext cx="7772400" cy="693523"/>
          </a:xfrm>
          <a:prstGeom prst="rect">
            <a:avLst/>
          </a:prstGeom>
          <a:solidFill>
            <a:srgbClr val="EEA236"/>
          </a:solidFill>
          <a:ln>
            <a:noFill/>
          </a:ln>
        </p:spPr>
        <p:txBody>
          <a:bodyPr spcFirstLastPara="1" wrap="square" lIns="182875" tIns="182875" rIns="182875" bIns="182875" anchor="t" anchorCtr="0">
            <a:spAutoFit/>
          </a:bodyPr>
          <a:lstStyle>
            <a:lvl1pPr marL="457200" lvl="0" indent="-228600" algn="l">
              <a:lnSpc>
                <a:spcPct val="90000"/>
              </a:lnSpc>
              <a:spcBef>
                <a:spcPts val="750"/>
              </a:spcBef>
              <a:spcAft>
                <a:spcPts val="0"/>
              </a:spcAft>
              <a:buClr>
                <a:schemeClr val="dk1"/>
              </a:buClr>
              <a:buSzPts val="1600"/>
              <a:buFont typeface="Arial"/>
              <a:buNone/>
              <a:defRPr sz="1600" b="0" i="0" cap="none">
                <a:latin typeface="Calibri"/>
                <a:ea typeface="Calibri"/>
                <a:cs typeface="Calibri"/>
                <a:sym typeface="Calibri"/>
              </a:defRPr>
            </a:lvl1pPr>
            <a:lvl2pPr marL="914400" lvl="1" indent="-228600" algn="l">
              <a:lnSpc>
                <a:spcPct val="90000"/>
              </a:lnSpc>
              <a:spcBef>
                <a:spcPts val="375"/>
              </a:spcBef>
              <a:spcAft>
                <a:spcPts val="0"/>
              </a:spcAft>
              <a:buClr>
                <a:schemeClr val="dk1"/>
              </a:buClr>
              <a:buSzPts val="1400"/>
              <a:buFont typeface="Calibri"/>
              <a:buNone/>
              <a:defRPr b="1"/>
            </a:lvl2pPr>
            <a:lvl3pPr marL="1371600" lvl="2" indent="-228600" algn="l">
              <a:lnSpc>
                <a:spcPct val="90000"/>
              </a:lnSpc>
              <a:spcBef>
                <a:spcPts val="375"/>
              </a:spcBef>
              <a:spcAft>
                <a:spcPts val="0"/>
              </a:spcAft>
              <a:buClr>
                <a:schemeClr val="dk1"/>
              </a:buClr>
              <a:buSzPts val="1400"/>
              <a:buFont typeface="Calibri"/>
              <a:buNone/>
              <a:defRPr b="1"/>
            </a:lvl3pPr>
            <a:lvl4pPr marL="1828800" lvl="3" indent="-228600" algn="l">
              <a:lnSpc>
                <a:spcPct val="90000"/>
              </a:lnSpc>
              <a:spcBef>
                <a:spcPts val="375"/>
              </a:spcBef>
              <a:spcAft>
                <a:spcPts val="0"/>
              </a:spcAft>
              <a:buClr>
                <a:schemeClr val="dk1"/>
              </a:buClr>
              <a:buSzPts val="1400"/>
              <a:buFont typeface="Calibri"/>
              <a:buNone/>
              <a:defRPr b="1"/>
            </a:lvl4pPr>
            <a:lvl5pPr marL="2286000" lvl="4" indent="-228600" algn="l">
              <a:lnSpc>
                <a:spcPct val="90000"/>
              </a:lnSpc>
              <a:spcBef>
                <a:spcPts val="375"/>
              </a:spcBef>
              <a:spcAft>
                <a:spcPts val="0"/>
              </a:spcAft>
              <a:buClr>
                <a:schemeClr val="dk1"/>
              </a:buClr>
              <a:buSzPts val="1400"/>
              <a:buFont typeface="Calibri"/>
              <a:buNone/>
              <a:defRPr b="1"/>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666" name="Google Shape;666;p137"/>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4_Divider Slide with image">
  <p:cSld name="UCOP Exterior 2_Divider Slide with image and 5% transparent text box">
    <p:spTree>
      <p:nvGrpSpPr>
        <p:cNvPr id="1" name="Shape 667"/>
        <p:cNvGrpSpPr/>
        <p:nvPr/>
      </p:nvGrpSpPr>
      <p:grpSpPr>
        <a:xfrm>
          <a:off x="0" y="0"/>
          <a:ext cx="0" cy="0"/>
          <a:chOff x="0" y="0"/>
          <a:chExt cx="0" cy="0"/>
        </a:xfrm>
      </p:grpSpPr>
      <p:pic>
        <p:nvPicPr>
          <p:cNvPr id="668" name="Google Shape;668;p138" descr="Exterior view of the University of California Office of the President offices."/>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69" name="Google Shape;669;p138" descr="Exterior view of the University of California Office of the President offices."/>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0" name="Google Shape;670;p138"/>
          <p:cNvSpPr txBox="1">
            <a:spLocks noGrp="1"/>
          </p:cNvSpPr>
          <p:nvPr>
            <p:ph type="body" idx="1"/>
          </p:nvPr>
        </p:nvSpPr>
        <p:spPr>
          <a:xfrm>
            <a:off x="685800" y="1561011"/>
            <a:ext cx="7772400" cy="693523"/>
          </a:xfrm>
          <a:prstGeom prst="rect">
            <a:avLst/>
          </a:prstGeom>
          <a:solidFill>
            <a:srgbClr val="EEA236">
              <a:alpha val="94901"/>
            </a:srgbClr>
          </a:solidFill>
          <a:ln>
            <a:noFill/>
          </a:ln>
        </p:spPr>
        <p:txBody>
          <a:bodyPr spcFirstLastPara="1" wrap="square" lIns="182875" tIns="182875" rIns="182875" bIns="182875" anchor="t" anchorCtr="0">
            <a:spAutoFit/>
          </a:bodyPr>
          <a:lstStyle>
            <a:lvl1pPr marL="457200" lvl="0" indent="-228600" algn="l">
              <a:lnSpc>
                <a:spcPct val="90000"/>
              </a:lnSpc>
              <a:spcBef>
                <a:spcPts val="750"/>
              </a:spcBef>
              <a:spcAft>
                <a:spcPts val="0"/>
              </a:spcAft>
              <a:buClr>
                <a:schemeClr val="dk1"/>
              </a:buClr>
              <a:buSzPts val="1600"/>
              <a:buFont typeface="Arial"/>
              <a:buNone/>
              <a:defRPr sz="1600" b="0" i="0" cap="none">
                <a:latin typeface="Calibri"/>
                <a:ea typeface="Calibri"/>
                <a:cs typeface="Calibri"/>
                <a:sym typeface="Calibri"/>
              </a:defRPr>
            </a:lvl1pPr>
            <a:lvl2pPr marL="914400" lvl="1" indent="-228600" algn="l">
              <a:lnSpc>
                <a:spcPct val="90000"/>
              </a:lnSpc>
              <a:spcBef>
                <a:spcPts val="375"/>
              </a:spcBef>
              <a:spcAft>
                <a:spcPts val="0"/>
              </a:spcAft>
              <a:buClr>
                <a:schemeClr val="dk1"/>
              </a:buClr>
              <a:buSzPts val="1400"/>
              <a:buFont typeface="Calibri"/>
              <a:buNone/>
              <a:defRPr b="1"/>
            </a:lvl2pPr>
            <a:lvl3pPr marL="1371600" lvl="2" indent="-228600" algn="l">
              <a:lnSpc>
                <a:spcPct val="90000"/>
              </a:lnSpc>
              <a:spcBef>
                <a:spcPts val="375"/>
              </a:spcBef>
              <a:spcAft>
                <a:spcPts val="0"/>
              </a:spcAft>
              <a:buClr>
                <a:schemeClr val="dk1"/>
              </a:buClr>
              <a:buSzPts val="1400"/>
              <a:buFont typeface="Calibri"/>
              <a:buNone/>
              <a:defRPr b="1"/>
            </a:lvl3pPr>
            <a:lvl4pPr marL="1828800" lvl="3" indent="-228600" algn="l">
              <a:lnSpc>
                <a:spcPct val="90000"/>
              </a:lnSpc>
              <a:spcBef>
                <a:spcPts val="375"/>
              </a:spcBef>
              <a:spcAft>
                <a:spcPts val="0"/>
              </a:spcAft>
              <a:buClr>
                <a:schemeClr val="dk1"/>
              </a:buClr>
              <a:buSzPts val="1400"/>
              <a:buFont typeface="Calibri"/>
              <a:buNone/>
              <a:defRPr b="1"/>
            </a:lvl4pPr>
            <a:lvl5pPr marL="2286000" lvl="4" indent="-228600" algn="l">
              <a:lnSpc>
                <a:spcPct val="90000"/>
              </a:lnSpc>
              <a:spcBef>
                <a:spcPts val="375"/>
              </a:spcBef>
              <a:spcAft>
                <a:spcPts val="0"/>
              </a:spcAft>
              <a:buClr>
                <a:schemeClr val="dk1"/>
              </a:buClr>
              <a:buSzPts val="1400"/>
              <a:buFont typeface="Calibri"/>
              <a:buNone/>
              <a:defRPr b="1"/>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671" name="Google Shape;671;p138"/>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Header w/bullets">
  <p:cSld name="Header w/bullets">
    <p:spTree>
      <p:nvGrpSpPr>
        <p:cNvPr id="1" name="Shape 672"/>
        <p:cNvGrpSpPr/>
        <p:nvPr/>
      </p:nvGrpSpPr>
      <p:grpSpPr>
        <a:xfrm>
          <a:off x="0" y="0"/>
          <a:ext cx="0" cy="0"/>
          <a:chOff x="0" y="0"/>
          <a:chExt cx="0" cy="0"/>
        </a:xfrm>
      </p:grpSpPr>
      <p:sp>
        <p:nvSpPr>
          <p:cNvPr id="673" name="Google Shape;673;p139"/>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4" name="Google Shape;674;p139"/>
          <p:cNvSpPr txBox="1">
            <a:spLocks noGrp="1"/>
          </p:cNvSpPr>
          <p:nvPr>
            <p:ph type="body" idx="1"/>
          </p:nvPr>
        </p:nvSpPr>
        <p:spPr>
          <a:xfrm>
            <a:off x="1097280" y="1188720"/>
            <a:ext cx="6858000"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750"/>
              </a:spcBef>
              <a:spcAft>
                <a:spcPts val="0"/>
              </a:spcAft>
              <a:buClr>
                <a:schemeClr val="dk1"/>
              </a:buClr>
              <a:buSzPts val="1400"/>
              <a:buFont typeface="Arial"/>
              <a:buNone/>
              <a:defRPr b="1" i="0" cap="none">
                <a:latin typeface="Arial"/>
                <a:ea typeface="Arial"/>
                <a:cs typeface="Arial"/>
                <a:sym typeface="Arial"/>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675" name="Google Shape;675;p139"/>
          <p:cNvSpPr txBox="1">
            <a:spLocks noGrp="1"/>
          </p:cNvSpPr>
          <p:nvPr>
            <p:ph type="body" idx="2"/>
          </p:nvPr>
        </p:nvSpPr>
        <p:spPr>
          <a:xfrm>
            <a:off x="1096963" y="1544655"/>
            <a:ext cx="6858000" cy="581698"/>
          </a:xfrm>
          <a:prstGeom prst="rect">
            <a:avLst/>
          </a:prstGeom>
          <a:noFill/>
          <a:ln>
            <a:noFill/>
          </a:ln>
        </p:spPr>
        <p:txBody>
          <a:bodyPr spcFirstLastPara="1" wrap="square" lIns="0" tIns="0" rIns="0" bIns="0" anchor="t" anchorCtr="0">
            <a:spAutoFit/>
          </a:bodyPr>
          <a:lstStyle>
            <a:lvl1pPr marL="457200" lvl="0" indent="-228600" algn="l">
              <a:lnSpc>
                <a:spcPct val="90000"/>
              </a:lnSpc>
              <a:spcBef>
                <a:spcPts val="750"/>
              </a:spcBef>
              <a:spcAft>
                <a:spcPts val="0"/>
              </a:spcAft>
              <a:buClr>
                <a:schemeClr val="dk1"/>
              </a:buClr>
              <a:buSzPts val="14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676" name="Google Shape;676;p139"/>
          <p:cNvSpPr txBox="1">
            <a:spLocks noGrp="1"/>
          </p:cNvSpPr>
          <p:nvPr>
            <p:ph type="body" idx="3"/>
          </p:nvPr>
        </p:nvSpPr>
        <p:spPr>
          <a:xfrm>
            <a:off x="1097281" y="2271824"/>
            <a:ext cx="6858000" cy="388889"/>
          </a:xfrm>
          <a:prstGeom prst="rect">
            <a:avLst/>
          </a:prstGeom>
          <a:noFill/>
          <a:ln>
            <a:noFill/>
          </a:ln>
        </p:spPr>
        <p:txBody>
          <a:bodyPr spcFirstLastPara="1" wrap="square" lIns="365750" tIns="0" rIns="0" bIns="0" anchor="t" anchorCtr="0">
            <a:spAutoFit/>
          </a:bodyPr>
          <a:lstStyle>
            <a:lvl1pPr marL="457200" lvl="0" indent="-317500" algn="l">
              <a:lnSpc>
                <a:spcPct val="90000"/>
              </a:lnSpc>
              <a:spcBef>
                <a:spcPts val="750"/>
              </a:spcBef>
              <a:spcAft>
                <a:spcPts val="0"/>
              </a:spcAft>
              <a:buClr>
                <a:schemeClr val="dk1"/>
              </a:buClr>
              <a:buSzPts val="14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677" name="Google Shape;677;p139"/>
          <p:cNvSpPr txBox="1">
            <a:spLocks noGrp="1"/>
          </p:cNvSpPr>
          <p:nvPr>
            <p:ph type="sldNum" idx="12"/>
          </p:nvPr>
        </p:nvSpPr>
        <p:spPr>
          <a:xfrm>
            <a:off x="8686800" y="4754880"/>
            <a:ext cx="457200" cy="427809"/>
          </a:xfrm>
          <a:prstGeom prst="rect">
            <a:avLst/>
          </a:prstGeom>
          <a:noFill/>
          <a:ln>
            <a:noFill/>
          </a:ln>
        </p:spPr>
        <p:txBody>
          <a:bodyPr spcFirstLastPara="1" wrap="square" lIns="0" tIns="0" rIns="0" bIns="256025" anchor="t" anchorCtr="0">
            <a:spAutoFit/>
          </a:bodyPr>
          <a:lstStyle>
            <a:lvl1pPr marL="0" marR="0" lvl="0"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GB"/>
              <a:t>‹#›</a:t>
            </a:fld>
            <a:endParaRPr/>
          </a:p>
        </p:txBody>
      </p:sp>
      <p:sp>
        <p:nvSpPr>
          <p:cNvPr id="678" name="Google Shape;678;p139"/>
          <p:cNvSpPr txBox="1">
            <a:spLocks noGrp="1"/>
          </p:cNvSpPr>
          <p:nvPr>
            <p:ph type="dt" idx="10"/>
          </p:nvPr>
        </p:nvSpPr>
        <p:spPr>
          <a:xfrm>
            <a:off x="7126736" y="4754880"/>
            <a:ext cx="1222630" cy="420115"/>
          </a:xfrm>
          <a:prstGeom prst="rect">
            <a:avLst/>
          </a:prstGeom>
          <a:noFill/>
          <a:ln>
            <a:noFill/>
          </a:ln>
        </p:spPr>
        <p:txBody>
          <a:bodyPr spcFirstLastPara="1" wrap="square" lIns="0" tIns="0" rIns="0" bIns="256025" anchor="t" anchorCtr="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Header w/two columns">
  <p:cSld name="Header w/two columns">
    <p:spTree>
      <p:nvGrpSpPr>
        <p:cNvPr id="1" name="Shape 679"/>
        <p:cNvGrpSpPr/>
        <p:nvPr/>
      </p:nvGrpSpPr>
      <p:grpSpPr>
        <a:xfrm>
          <a:off x="0" y="0"/>
          <a:ext cx="0" cy="0"/>
          <a:chOff x="0" y="0"/>
          <a:chExt cx="0" cy="0"/>
        </a:xfrm>
      </p:grpSpPr>
      <p:sp>
        <p:nvSpPr>
          <p:cNvPr id="680" name="Google Shape;680;p140"/>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1" name="Google Shape;681;p140"/>
          <p:cNvSpPr txBox="1">
            <a:spLocks noGrp="1"/>
          </p:cNvSpPr>
          <p:nvPr>
            <p:ph type="body" idx="1"/>
          </p:nvPr>
        </p:nvSpPr>
        <p:spPr>
          <a:xfrm>
            <a:off x="1097280" y="1188720"/>
            <a:ext cx="3383280"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750"/>
              </a:spcBef>
              <a:spcAft>
                <a:spcPts val="0"/>
              </a:spcAft>
              <a:buClr>
                <a:schemeClr val="dk1"/>
              </a:buClr>
              <a:buSzPts val="1400"/>
              <a:buFont typeface="Arial"/>
              <a:buNone/>
              <a:defRPr b="1" i="0" cap="none">
                <a:latin typeface="Arial"/>
                <a:ea typeface="Arial"/>
                <a:cs typeface="Arial"/>
                <a:sym typeface="Arial"/>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682" name="Google Shape;682;p140"/>
          <p:cNvSpPr txBox="1">
            <a:spLocks noGrp="1"/>
          </p:cNvSpPr>
          <p:nvPr>
            <p:ph type="body" idx="2"/>
          </p:nvPr>
        </p:nvSpPr>
        <p:spPr>
          <a:xfrm>
            <a:off x="5029200" y="1188720"/>
            <a:ext cx="3383280"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750"/>
              </a:spcBef>
              <a:spcAft>
                <a:spcPts val="0"/>
              </a:spcAft>
              <a:buClr>
                <a:schemeClr val="dk1"/>
              </a:buClr>
              <a:buSzPts val="1400"/>
              <a:buFont typeface="Arial"/>
              <a:buNone/>
              <a:defRPr b="1" i="0" cap="none">
                <a:latin typeface="Arial"/>
                <a:ea typeface="Arial"/>
                <a:cs typeface="Arial"/>
                <a:sym typeface="Arial"/>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683" name="Google Shape;683;p140"/>
          <p:cNvSpPr txBox="1">
            <a:spLocks noGrp="1"/>
          </p:cNvSpPr>
          <p:nvPr>
            <p:ph type="body" idx="3"/>
          </p:nvPr>
        </p:nvSpPr>
        <p:spPr>
          <a:xfrm>
            <a:off x="1096963" y="1531357"/>
            <a:ext cx="3382962" cy="1163395"/>
          </a:xfrm>
          <a:prstGeom prst="rect">
            <a:avLst/>
          </a:prstGeom>
          <a:noFill/>
          <a:ln>
            <a:noFill/>
          </a:ln>
        </p:spPr>
        <p:txBody>
          <a:bodyPr spcFirstLastPara="1" wrap="square" lIns="0" tIns="0" rIns="0" bIns="0" anchor="t" anchorCtr="0">
            <a:spAutoFit/>
          </a:bodyPr>
          <a:lstStyle>
            <a:lvl1pPr marL="457200" lvl="0" indent="-228600" algn="l">
              <a:lnSpc>
                <a:spcPct val="90000"/>
              </a:lnSpc>
              <a:spcBef>
                <a:spcPts val="750"/>
              </a:spcBef>
              <a:spcAft>
                <a:spcPts val="0"/>
              </a:spcAft>
              <a:buClr>
                <a:schemeClr val="dk1"/>
              </a:buClr>
              <a:buSzPts val="14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684" name="Google Shape;684;p140"/>
          <p:cNvSpPr txBox="1">
            <a:spLocks noGrp="1"/>
          </p:cNvSpPr>
          <p:nvPr>
            <p:ph type="body" idx="4"/>
          </p:nvPr>
        </p:nvSpPr>
        <p:spPr>
          <a:xfrm>
            <a:off x="5029518" y="1531356"/>
            <a:ext cx="3382962" cy="1163395"/>
          </a:xfrm>
          <a:prstGeom prst="rect">
            <a:avLst/>
          </a:prstGeom>
          <a:noFill/>
          <a:ln>
            <a:noFill/>
          </a:ln>
        </p:spPr>
        <p:txBody>
          <a:bodyPr spcFirstLastPara="1" wrap="square" lIns="0" tIns="0" rIns="0" bIns="0" anchor="t" anchorCtr="0">
            <a:spAutoFit/>
          </a:bodyPr>
          <a:lstStyle>
            <a:lvl1pPr marL="457200" lvl="0" indent="-228600" algn="l">
              <a:lnSpc>
                <a:spcPct val="90000"/>
              </a:lnSpc>
              <a:spcBef>
                <a:spcPts val="750"/>
              </a:spcBef>
              <a:spcAft>
                <a:spcPts val="0"/>
              </a:spcAft>
              <a:buClr>
                <a:schemeClr val="dk1"/>
              </a:buClr>
              <a:buSzPts val="14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685" name="Google Shape;685;p140"/>
          <p:cNvSpPr txBox="1">
            <a:spLocks noGrp="1"/>
          </p:cNvSpPr>
          <p:nvPr>
            <p:ph type="sldNum" idx="12"/>
          </p:nvPr>
        </p:nvSpPr>
        <p:spPr>
          <a:xfrm>
            <a:off x="8686800" y="4754880"/>
            <a:ext cx="457200" cy="427809"/>
          </a:xfrm>
          <a:prstGeom prst="rect">
            <a:avLst/>
          </a:prstGeom>
          <a:noFill/>
          <a:ln>
            <a:noFill/>
          </a:ln>
        </p:spPr>
        <p:txBody>
          <a:bodyPr spcFirstLastPara="1" wrap="square" lIns="0" tIns="0" rIns="0" bIns="256025" anchor="t" anchorCtr="0">
            <a:spAutoFit/>
          </a:bodyPr>
          <a:lstStyle>
            <a:lvl1pPr marL="0" marR="0" lvl="0"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GB"/>
              <a:t>‹#›</a:t>
            </a:fld>
            <a:endParaRPr/>
          </a:p>
        </p:txBody>
      </p:sp>
      <p:sp>
        <p:nvSpPr>
          <p:cNvPr id="686" name="Google Shape;686;p140"/>
          <p:cNvSpPr txBox="1">
            <a:spLocks noGrp="1"/>
          </p:cNvSpPr>
          <p:nvPr>
            <p:ph type="dt" idx="10"/>
          </p:nvPr>
        </p:nvSpPr>
        <p:spPr>
          <a:xfrm>
            <a:off x="7126736" y="4754880"/>
            <a:ext cx="1222630" cy="420115"/>
          </a:xfrm>
          <a:prstGeom prst="rect">
            <a:avLst/>
          </a:prstGeom>
          <a:noFill/>
          <a:ln>
            <a:noFill/>
          </a:ln>
        </p:spPr>
        <p:txBody>
          <a:bodyPr spcFirstLastPara="1" wrap="square" lIns="0" tIns="0" rIns="0" bIns="256025" anchor="t" anchorCtr="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guide id="2" pos="309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Header w/table">
  <p:cSld name="Header w/table">
    <p:spTree>
      <p:nvGrpSpPr>
        <p:cNvPr id="1" name="Shape 687"/>
        <p:cNvGrpSpPr/>
        <p:nvPr/>
      </p:nvGrpSpPr>
      <p:grpSpPr>
        <a:xfrm>
          <a:off x="0" y="0"/>
          <a:ext cx="0" cy="0"/>
          <a:chOff x="0" y="0"/>
          <a:chExt cx="0" cy="0"/>
        </a:xfrm>
      </p:grpSpPr>
      <p:sp>
        <p:nvSpPr>
          <p:cNvPr id="688" name="Google Shape;688;p141"/>
          <p:cNvSpPr txBox="1">
            <a:spLocks noGrp="1"/>
          </p:cNvSpPr>
          <p:nvPr>
            <p:ph type="dt" idx="10"/>
          </p:nvPr>
        </p:nvSpPr>
        <p:spPr>
          <a:xfrm>
            <a:off x="7126736" y="4754880"/>
            <a:ext cx="1222630" cy="420115"/>
          </a:xfrm>
          <a:prstGeom prst="rect">
            <a:avLst/>
          </a:prstGeom>
          <a:noFill/>
          <a:ln>
            <a:noFill/>
          </a:ln>
        </p:spPr>
        <p:txBody>
          <a:bodyPr spcFirstLastPara="1" wrap="square" lIns="0" tIns="0" rIns="0" bIns="256025" anchor="t" anchorCtr="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9" name="Google Shape;689;p141"/>
          <p:cNvSpPr txBox="1">
            <a:spLocks noGrp="1"/>
          </p:cNvSpPr>
          <p:nvPr>
            <p:ph type="sldNum" idx="12"/>
          </p:nvPr>
        </p:nvSpPr>
        <p:spPr>
          <a:xfrm>
            <a:off x="8686800" y="4754880"/>
            <a:ext cx="457200" cy="427809"/>
          </a:xfrm>
          <a:prstGeom prst="rect">
            <a:avLst/>
          </a:prstGeom>
          <a:noFill/>
          <a:ln>
            <a:noFill/>
          </a:ln>
        </p:spPr>
        <p:txBody>
          <a:bodyPr spcFirstLastPara="1" wrap="square" lIns="0" tIns="0" rIns="0" bIns="256025" anchor="t" anchorCtr="0">
            <a:spAutoFit/>
          </a:bodyPr>
          <a:lstStyle>
            <a:lvl1pPr marL="0" marR="0" lvl="0"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GB"/>
              <a:t>‹#›</a:t>
            </a:fld>
            <a:endParaRPr/>
          </a:p>
        </p:txBody>
      </p:sp>
      <p:sp>
        <p:nvSpPr>
          <p:cNvPr id="690" name="Google Shape;690;p141"/>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1" name="Google Shape;691;p141"/>
          <p:cNvSpPr>
            <a:spLocks noGrp="1"/>
          </p:cNvSpPr>
          <p:nvPr>
            <p:ph type="tbl" idx="2"/>
          </p:nvPr>
        </p:nvSpPr>
        <p:spPr>
          <a:xfrm>
            <a:off x="1097280" y="1188720"/>
            <a:ext cx="6400800" cy="2928759"/>
          </a:xfrm>
          <a:prstGeom prst="rect">
            <a:avLst/>
          </a:prstGeom>
          <a:solidFill>
            <a:srgbClr val="DBE7F5"/>
          </a:solidFill>
          <a:ln>
            <a:noFill/>
          </a:ln>
        </p:spPr>
        <p:txBody>
          <a:bodyPr spcFirstLastPara="1" wrap="square" lIns="91425" tIns="45700" rIns="91425" bIns="45700" anchor="t" anchorCtr="1">
            <a:noAutofit/>
          </a:bodyPr>
          <a:lstStyle>
            <a:lvl1pPr marR="0" lvl="0" algn="ctr" rtl="0">
              <a:lnSpc>
                <a:spcPct val="100000"/>
              </a:lnSpc>
              <a:spcBef>
                <a:spcPts val="0"/>
              </a:spcBef>
              <a:spcAft>
                <a:spcPts val="0"/>
              </a:spcAft>
              <a:buClr>
                <a:srgbClr val="898989"/>
              </a:buClr>
              <a:buSzPts val="1350"/>
              <a:buFont typeface="Calibri"/>
              <a:buNone/>
              <a:defRPr sz="135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692" name="Google Shape;692;p141"/>
          <p:cNvSpPr txBox="1">
            <a:spLocks noGrp="1"/>
          </p:cNvSpPr>
          <p:nvPr>
            <p:ph type="body" idx="1"/>
          </p:nvPr>
        </p:nvSpPr>
        <p:spPr>
          <a:xfrm>
            <a:off x="1097280" y="4176260"/>
            <a:ext cx="6400800" cy="272510"/>
          </a:xfrm>
          <a:prstGeom prst="rect">
            <a:avLst/>
          </a:prstGeom>
          <a:noFill/>
          <a:ln>
            <a:noFill/>
          </a:ln>
        </p:spPr>
        <p:txBody>
          <a:bodyPr spcFirstLastPara="1" wrap="square" lIns="0" tIns="0" rIns="0" bIns="0" anchor="t" anchorCtr="0">
            <a:spAutoFit/>
          </a:bodyPr>
          <a:lstStyle>
            <a:lvl1pPr marL="457200" lvl="0" indent="-228600" algn="ctr">
              <a:lnSpc>
                <a:spcPct val="91666"/>
              </a:lnSpc>
              <a:spcBef>
                <a:spcPts val="750"/>
              </a:spcBef>
              <a:spcAft>
                <a:spcPts val="0"/>
              </a:spcAft>
              <a:buClr>
                <a:schemeClr val="dk1"/>
              </a:buClr>
              <a:buSzPts val="1200"/>
              <a:buNone/>
              <a:defRPr sz="1200" i="1">
                <a:latin typeface="Calibri"/>
                <a:ea typeface="Calibri"/>
                <a:cs typeface="Calibri"/>
                <a:sym typeface="Calibri"/>
              </a:defRPr>
            </a:lvl1pPr>
            <a:lvl2pPr marL="914400" lvl="1"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2pPr>
            <a:lvl3pPr marL="1371600" lvl="2"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3pPr>
            <a:lvl4pPr marL="1828800" lvl="3"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4pPr>
            <a:lvl5pPr marL="2286000" lvl="4"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Header w/one image on Left">
  <p:cSld name="Header w/one image on Left">
    <p:spTree>
      <p:nvGrpSpPr>
        <p:cNvPr id="1" name="Shape 693"/>
        <p:cNvGrpSpPr/>
        <p:nvPr/>
      </p:nvGrpSpPr>
      <p:grpSpPr>
        <a:xfrm>
          <a:off x="0" y="0"/>
          <a:ext cx="0" cy="0"/>
          <a:chOff x="0" y="0"/>
          <a:chExt cx="0" cy="0"/>
        </a:xfrm>
      </p:grpSpPr>
      <p:sp>
        <p:nvSpPr>
          <p:cNvPr id="694" name="Google Shape;694;p142"/>
          <p:cNvSpPr txBox="1">
            <a:spLocks noGrp="1"/>
          </p:cNvSpPr>
          <p:nvPr>
            <p:ph type="dt" idx="10"/>
          </p:nvPr>
        </p:nvSpPr>
        <p:spPr>
          <a:xfrm>
            <a:off x="7126736" y="4754880"/>
            <a:ext cx="1222630" cy="420115"/>
          </a:xfrm>
          <a:prstGeom prst="rect">
            <a:avLst/>
          </a:prstGeom>
          <a:noFill/>
          <a:ln>
            <a:noFill/>
          </a:ln>
        </p:spPr>
        <p:txBody>
          <a:bodyPr spcFirstLastPara="1" wrap="square" lIns="0" tIns="0" rIns="0" bIns="256025" anchor="t" anchorCtr="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5" name="Google Shape;695;p142"/>
          <p:cNvSpPr txBox="1">
            <a:spLocks noGrp="1"/>
          </p:cNvSpPr>
          <p:nvPr>
            <p:ph type="sldNum" idx="12"/>
          </p:nvPr>
        </p:nvSpPr>
        <p:spPr>
          <a:xfrm>
            <a:off x="8686800" y="4754880"/>
            <a:ext cx="457200" cy="427809"/>
          </a:xfrm>
          <a:prstGeom prst="rect">
            <a:avLst/>
          </a:prstGeom>
          <a:noFill/>
          <a:ln>
            <a:noFill/>
          </a:ln>
        </p:spPr>
        <p:txBody>
          <a:bodyPr spcFirstLastPara="1" wrap="square" lIns="0" tIns="0" rIns="0" bIns="256025" anchor="t" anchorCtr="0">
            <a:spAutoFit/>
          </a:bodyPr>
          <a:lstStyle>
            <a:lvl1pPr marL="0" marR="0" lvl="0"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GB"/>
              <a:t>‹#›</a:t>
            </a:fld>
            <a:endParaRPr/>
          </a:p>
        </p:txBody>
      </p:sp>
      <p:sp>
        <p:nvSpPr>
          <p:cNvPr id="696" name="Google Shape;696;p142"/>
          <p:cNvSpPr txBox="1">
            <a:spLocks noGrp="1"/>
          </p:cNvSpPr>
          <p:nvPr>
            <p:ph type="body" idx="1"/>
          </p:nvPr>
        </p:nvSpPr>
        <p:spPr>
          <a:xfrm>
            <a:off x="4571999" y="1188720"/>
            <a:ext cx="3840479" cy="215444"/>
          </a:xfrm>
          <a:prstGeom prst="rect">
            <a:avLst/>
          </a:prstGeom>
          <a:noFill/>
          <a:ln>
            <a:noFill/>
          </a:ln>
        </p:spPr>
        <p:txBody>
          <a:bodyPr spcFirstLastPara="1" wrap="square" lIns="365750" tIns="0" rIns="0" bIns="0" anchor="t" anchorCtr="0">
            <a:spAutoFit/>
          </a:bodyPr>
          <a:lstStyle>
            <a:lvl1pPr marL="457200" lvl="0" indent="-228600" algn="l">
              <a:lnSpc>
                <a:spcPct val="100000"/>
              </a:lnSpc>
              <a:spcBef>
                <a:spcPts val="750"/>
              </a:spcBef>
              <a:spcAft>
                <a:spcPts val="0"/>
              </a:spcAft>
              <a:buClr>
                <a:schemeClr val="dk1"/>
              </a:buClr>
              <a:buSzPts val="1400"/>
              <a:buFont typeface="Arial"/>
              <a:buNone/>
              <a:defRPr b="1" i="0" cap="none">
                <a:latin typeface="Arial"/>
                <a:ea typeface="Arial"/>
                <a:cs typeface="Arial"/>
                <a:sym typeface="Arial"/>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697" name="Google Shape;697;p142"/>
          <p:cNvSpPr>
            <a:spLocks noGrp="1"/>
          </p:cNvSpPr>
          <p:nvPr>
            <p:ph type="pic" idx="2"/>
          </p:nvPr>
        </p:nvSpPr>
        <p:spPr>
          <a:xfrm>
            <a:off x="640080" y="1188720"/>
            <a:ext cx="3931920" cy="2928759"/>
          </a:xfrm>
          <a:prstGeom prst="rect">
            <a:avLst/>
          </a:prstGeom>
          <a:solidFill>
            <a:srgbClr val="DBE7F5"/>
          </a:solidFill>
          <a:ln>
            <a:noFill/>
          </a:ln>
        </p:spPr>
      </p:sp>
      <p:sp>
        <p:nvSpPr>
          <p:cNvPr id="698" name="Google Shape;698;p142"/>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9" name="Google Shape;699;p142"/>
          <p:cNvSpPr txBox="1">
            <a:spLocks noGrp="1"/>
          </p:cNvSpPr>
          <p:nvPr>
            <p:ph type="body" idx="3"/>
          </p:nvPr>
        </p:nvSpPr>
        <p:spPr>
          <a:xfrm>
            <a:off x="4571999" y="1589088"/>
            <a:ext cx="3840479" cy="1163395"/>
          </a:xfrm>
          <a:prstGeom prst="rect">
            <a:avLst/>
          </a:prstGeom>
          <a:noFill/>
          <a:ln>
            <a:noFill/>
          </a:ln>
        </p:spPr>
        <p:txBody>
          <a:bodyPr spcFirstLastPara="1" wrap="square" lIns="0" tIns="0" rIns="0" bIns="0" anchor="t" anchorCtr="0">
            <a:spAutoFit/>
          </a:bodyPr>
          <a:lstStyle>
            <a:lvl1pPr marL="457200" lvl="0" indent="-228600" algn="l">
              <a:lnSpc>
                <a:spcPct val="90000"/>
              </a:lnSpc>
              <a:spcBef>
                <a:spcPts val="750"/>
              </a:spcBef>
              <a:spcAft>
                <a:spcPts val="0"/>
              </a:spcAft>
              <a:buClr>
                <a:schemeClr val="dk1"/>
              </a:buClr>
              <a:buSzPts val="14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700" name="Google Shape;700;p142"/>
          <p:cNvSpPr txBox="1">
            <a:spLocks noGrp="1"/>
          </p:cNvSpPr>
          <p:nvPr>
            <p:ph type="body" idx="4"/>
          </p:nvPr>
        </p:nvSpPr>
        <p:spPr>
          <a:xfrm>
            <a:off x="640080" y="4249485"/>
            <a:ext cx="3931920" cy="287515"/>
          </a:xfrm>
          <a:prstGeom prst="rect">
            <a:avLst/>
          </a:prstGeom>
          <a:noFill/>
          <a:ln>
            <a:noFill/>
          </a:ln>
        </p:spPr>
        <p:txBody>
          <a:bodyPr spcFirstLastPara="1" wrap="square" lIns="0" tIns="0" rIns="0" bIns="0" anchor="t" anchorCtr="0">
            <a:spAutoFit/>
          </a:bodyPr>
          <a:lstStyle>
            <a:lvl1pPr marL="457200" lvl="0" indent="-228600" algn="ctr">
              <a:lnSpc>
                <a:spcPct val="91666"/>
              </a:lnSpc>
              <a:spcBef>
                <a:spcPts val="750"/>
              </a:spcBef>
              <a:spcAft>
                <a:spcPts val="0"/>
              </a:spcAft>
              <a:buClr>
                <a:schemeClr val="dk1"/>
              </a:buClr>
              <a:buSzPts val="1200"/>
              <a:buNone/>
              <a:defRPr sz="1200" i="1">
                <a:latin typeface="Calibri"/>
                <a:ea typeface="Calibri"/>
                <a:cs typeface="Calibri"/>
                <a:sym typeface="Calibri"/>
              </a:defRPr>
            </a:lvl1pPr>
            <a:lvl2pPr marL="914400" lvl="1"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2pPr>
            <a:lvl3pPr marL="1371600" lvl="2"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3pPr>
            <a:lvl4pPr marL="1828800" lvl="3"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4pPr>
            <a:lvl5pPr marL="2286000" lvl="4"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guide id="2" pos="312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Header w/one image on Right">
  <p:cSld name="Header w/one image on Right">
    <p:spTree>
      <p:nvGrpSpPr>
        <p:cNvPr id="1" name="Shape 701"/>
        <p:cNvGrpSpPr/>
        <p:nvPr/>
      </p:nvGrpSpPr>
      <p:grpSpPr>
        <a:xfrm>
          <a:off x="0" y="0"/>
          <a:ext cx="0" cy="0"/>
          <a:chOff x="0" y="0"/>
          <a:chExt cx="0" cy="0"/>
        </a:xfrm>
      </p:grpSpPr>
      <p:sp>
        <p:nvSpPr>
          <p:cNvPr id="702" name="Google Shape;702;p143"/>
          <p:cNvSpPr txBox="1">
            <a:spLocks noGrp="1"/>
          </p:cNvSpPr>
          <p:nvPr>
            <p:ph type="dt" idx="10"/>
          </p:nvPr>
        </p:nvSpPr>
        <p:spPr>
          <a:xfrm>
            <a:off x="7126736" y="4754880"/>
            <a:ext cx="1222630" cy="420115"/>
          </a:xfrm>
          <a:prstGeom prst="rect">
            <a:avLst/>
          </a:prstGeom>
          <a:noFill/>
          <a:ln>
            <a:noFill/>
          </a:ln>
        </p:spPr>
        <p:txBody>
          <a:bodyPr spcFirstLastPara="1" wrap="square" lIns="0" tIns="0" rIns="0" bIns="256025" anchor="t" anchorCtr="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3" name="Google Shape;703;p143"/>
          <p:cNvSpPr txBox="1">
            <a:spLocks noGrp="1"/>
          </p:cNvSpPr>
          <p:nvPr>
            <p:ph type="sldNum" idx="12"/>
          </p:nvPr>
        </p:nvSpPr>
        <p:spPr>
          <a:xfrm>
            <a:off x="8686800" y="4754880"/>
            <a:ext cx="457200" cy="427809"/>
          </a:xfrm>
          <a:prstGeom prst="rect">
            <a:avLst/>
          </a:prstGeom>
          <a:noFill/>
          <a:ln>
            <a:noFill/>
          </a:ln>
        </p:spPr>
        <p:txBody>
          <a:bodyPr spcFirstLastPara="1" wrap="square" lIns="0" tIns="0" rIns="0" bIns="256025" anchor="t" anchorCtr="0">
            <a:spAutoFit/>
          </a:bodyPr>
          <a:lstStyle>
            <a:lvl1pPr marL="0" marR="0" lvl="0"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GB"/>
              <a:t>‹#›</a:t>
            </a:fld>
            <a:endParaRPr/>
          </a:p>
        </p:txBody>
      </p:sp>
      <p:sp>
        <p:nvSpPr>
          <p:cNvPr id="704" name="Google Shape;704;p143"/>
          <p:cNvSpPr txBox="1">
            <a:spLocks noGrp="1"/>
          </p:cNvSpPr>
          <p:nvPr>
            <p:ph type="body" idx="1"/>
          </p:nvPr>
        </p:nvSpPr>
        <p:spPr>
          <a:xfrm>
            <a:off x="640080" y="1188720"/>
            <a:ext cx="3840479" cy="318036"/>
          </a:xfrm>
          <a:prstGeom prst="rect">
            <a:avLst/>
          </a:prstGeom>
          <a:noFill/>
          <a:ln>
            <a:noFill/>
          </a:ln>
        </p:spPr>
        <p:txBody>
          <a:bodyPr spcFirstLastPara="1" wrap="square" lIns="0" tIns="0" rIns="365750" bIns="0" anchor="t" anchorCtr="0">
            <a:spAutoFit/>
          </a:bodyPr>
          <a:lstStyle>
            <a:lvl1pPr marL="457200" lvl="0" indent="-228600" algn="l">
              <a:lnSpc>
                <a:spcPct val="100000"/>
              </a:lnSpc>
              <a:spcBef>
                <a:spcPts val="750"/>
              </a:spcBef>
              <a:spcAft>
                <a:spcPts val="0"/>
              </a:spcAft>
              <a:buClr>
                <a:schemeClr val="dk1"/>
              </a:buClr>
              <a:buSzPts val="1400"/>
              <a:buFont typeface="Helvetica Neue"/>
              <a:buNone/>
              <a:defRPr b="1" i="0" cap="none">
                <a:latin typeface="Arial"/>
                <a:ea typeface="Arial"/>
                <a:cs typeface="Arial"/>
                <a:sym typeface="Arial"/>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705" name="Google Shape;705;p143"/>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6" name="Google Shape;706;p143"/>
          <p:cNvSpPr>
            <a:spLocks noGrp="1"/>
          </p:cNvSpPr>
          <p:nvPr>
            <p:ph type="pic" idx="2"/>
          </p:nvPr>
        </p:nvSpPr>
        <p:spPr>
          <a:xfrm>
            <a:off x="4572000" y="1188720"/>
            <a:ext cx="3931920" cy="2928759"/>
          </a:xfrm>
          <a:prstGeom prst="rect">
            <a:avLst/>
          </a:prstGeom>
          <a:solidFill>
            <a:srgbClr val="DBE7F5"/>
          </a:solidFill>
          <a:ln>
            <a:noFill/>
          </a:ln>
        </p:spPr>
      </p:sp>
      <p:sp>
        <p:nvSpPr>
          <p:cNvPr id="707" name="Google Shape;707;p143"/>
          <p:cNvSpPr txBox="1">
            <a:spLocks noGrp="1"/>
          </p:cNvSpPr>
          <p:nvPr>
            <p:ph type="body" idx="3"/>
          </p:nvPr>
        </p:nvSpPr>
        <p:spPr>
          <a:xfrm>
            <a:off x="640080" y="1531357"/>
            <a:ext cx="3839845" cy="1163395"/>
          </a:xfrm>
          <a:prstGeom prst="rect">
            <a:avLst/>
          </a:prstGeom>
          <a:noFill/>
          <a:ln>
            <a:noFill/>
          </a:ln>
        </p:spPr>
        <p:txBody>
          <a:bodyPr spcFirstLastPara="1" wrap="square" lIns="0" tIns="0" rIns="0" bIns="0" anchor="t" anchorCtr="0">
            <a:spAutoFit/>
          </a:bodyPr>
          <a:lstStyle>
            <a:lvl1pPr marL="457200" lvl="0" indent="-228600" algn="l">
              <a:lnSpc>
                <a:spcPct val="90000"/>
              </a:lnSpc>
              <a:spcBef>
                <a:spcPts val="750"/>
              </a:spcBef>
              <a:spcAft>
                <a:spcPts val="0"/>
              </a:spcAft>
              <a:buClr>
                <a:schemeClr val="dk1"/>
              </a:buClr>
              <a:buSzPts val="14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708" name="Google Shape;708;p143"/>
          <p:cNvSpPr txBox="1">
            <a:spLocks noGrp="1"/>
          </p:cNvSpPr>
          <p:nvPr>
            <p:ph type="body" idx="4"/>
          </p:nvPr>
        </p:nvSpPr>
        <p:spPr>
          <a:xfrm>
            <a:off x="4572000" y="4249485"/>
            <a:ext cx="3931920" cy="287515"/>
          </a:xfrm>
          <a:prstGeom prst="rect">
            <a:avLst/>
          </a:prstGeom>
          <a:noFill/>
          <a:ln>
            <a:noFill/>
          </a:ln>
        </p:spPr>
        <p:txBody>
          <a:bodyPr spcFirstLastPara="1" wrap="square" lIns="0" tIns="0" rIns="0" bIns="0" anchor="t" anchorCtr="0">
            <a:spAutoFit/>
          </a:bodyPr>
          <a:lstStyle>
            <a:lvl1pPr marL="457200" lvl="0" indent="-228600" algn="ctr">
              <a:lnSpc>
                <a:spcPct val="91666"/>
              </a:lnSpc>
              <a:spcBef>
                <a:spcPts val="750"/>
              </a:spcBef>
              <a:spcAft>
                <a:spcPts val="0"/>
              </a:spcAft>
              <a:buClr>
                <a:schemeClr val="dk1"/>
              </a:buClr>
              <a:buSzPts val="1200"/>
              <a:buNone/>
              <a:defRPr sz="1200" i="1">
                <a:latin typeface="Calibri"/>
                <a:ea typeface="Calibri"/>
                <a:cs typeface="Calibri"/>
                <a:sym typeface="Calibri"/>
              </a:defRPr>
            </a:lvl1pPr>
            <a:lvl2pPr marL="914400" lvl="1"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2pPr>
            <a:lvl3pPr marL="1371600" lvl="2"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3pPr>
            <a:lvl4pPr marL="1828800" lvl="3"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4pPr>
            <a:lvl5pPr marL="2286000" lvl="4"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Header w/two images">
  <p:cSld name="Header w/two images">
    <p:spTree>
      <p:nvGrpSpPr>
        <p:cNvPr id="1" name="Shape 709"/>
        <p:cNvGrpSpPr/>
        <p:nvPr/>
      </p:nvGrpSpPr>
      <p:grpSpPr>
        <a:xfrm>
          <a:off x="0" y="0"/>
          <a:ext cx="0" cy="0"/>
          <a:chOff x="0" y="0"/>
          <a:chExt cx="0" cy="0"/>
        </a:xfrm>
      </p:grpSpPr>
      <p:sp>
        <p:nvSpPr>
          <p:cNvPr id="710" name="Google Shape;710;p144"/>
          <p:cNvSpPr txBox="1">
            <a:spLocks noGrp="1"/>
          </p:cNvSpPr>
          <p:nvPr>
            <p:ph type="dt" idx="10"/>
          </p:nvPr>
        </p:nvSpPr>
        <p:spPr>
          <a:xfrm>
            <a:off x="7126736" y="4754880"/>
            <a:ext cx="1222630" cy="420115"/>
          </a:xfrm>
          <a:prstGeom prst="rect">
            <a:avLst/>
          </a:prstGeom>
          <a:noFill/>
          <a:ln>
            <a:noFill/>
          </a:ln>
        </p:spPr>
        <p:txBody>
          <a:bodyPr spcFirstLastPara="1" wrap="square" lIns="0" tIns="0" rIns="0" bIns="256025" anchor="t" anchorCtr="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1" name="Google Shape;711;p144"/>
          <p:cNvSpPr txBox="1">
            <a:spLocks noGrp="1"/>
          </p:cNvSpPr>
          <p:nvPr>
            <p:ph type="sldNum" idx="12"/>
          </p:nvPr>
        </p:nvSpPr>
        <p:spPr>
          <a:xfrm>
            <a:off x="8686800" y="4754880"/>
            <a:ext cx="457200" cy="427809"/>
          </a:xfrm>
          <a:prstGeom prst="rect">
            <a:avLst/>
          </a:prstGeom>
          <a:noFill/>
          <a:ln>
            <a:noFill/>
          </a:ln>
        </p:spPr>
        <p:txBody>
          <a:bodyPr spcFirstLastPara="1" wrap="square" lIns="0" tIns="0" rIns="0" bIns="256025" anchor="t" anchorCtr="0">
            <a:spAutoFit/>
          </a:bodyPr>
          <a:lstStyle>
            <a:lvl1pPr marL="0" marR="0" lvl="0"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GB"/>
              <a:t>‹#›</a:t>
            </a:fld>
            <a:endParaRPr/>
          </a:p>
        </p:txBody>
      </p:sp>
      <p:sp>
        <p:nvSpPr>
          <p:cNvPr id="712" name="Google Shape;712;p144"/>
          <p:cNvSpPr>
            <a:spLocks noGrp="1"/>
          </p:cNvSpPr>
          <p:nvPr>
            <p:ph type="pic" idx="2"/>
          </p:nvPr>
        </p:nvSpPr>
        <p:spPr>
          <a:xfrm>
            <a:off x="639952" y="1188720"/>
            <a:ext cx="3749039" cy="2057400"/>
          </a:xfrm>
          <a:prstGeom prst="rect">
            <a:avLst/>
          </a:prstGeom>
          <a:solidFill>
            <a:srgbClr val="DBE7F5"/>
          </a:solidFill>
          <a:ln>
            <a:noFill/>
          </a:ln>
        </p:spPr>
      </p:sp>
      <p:sp>
        <p:nvSpPr>
          <p:cNvPr id="713" name="Google Shape;713;p144"/>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4" name="Google Shape;714;p144"/>
          <p:cNvSpPr>
            <a:spLocks noGrp="1"/>
          </p:cNvSpPr>
          <p:nvPr>
            <p:ph type="pic" idx="3"/>
          </p:nvPr>
        </p:nvSpPr>
        <p:spPr>
          <a:xfrm>
            <a:off x="4663440" y="1188720"/>
            <a:ext cx="3749039" cy="2057400"/>
          </a:xfrm>
          <a:prstGeom prst="rect">
            <a:avLst/>
          </a:prstGeom>
          <a:solidFill>
            <a:srgbClr val="DBE7F5"/>
          </a:solidFill>
          <a:ln>
            <a:noFill/>
          </a:ln>
        </p:spPr>
      </p:sp>
      <p:sp>
        <p:nvSpPr>
          <p:cNvPr id="715" name="Google Shape;715;p144"/>
          <p:cNvSpPr txBox="1">
            <a:spLocks noGrp="1"/>
          </p:cNvSpPr>
          <p:nvPr>
            <p:ph type="body" idx="1"/>
          </p:nvPr>
        </p:nvSpPr>
        <p:spPr>
          <a:xfrm>
            <a:off x="640079" y="3373082"/>
            <a:ext cx="3749039" cy="581698"/>
          </a:xfrm>
          <a:prstGeom prst="rect">
            <a:avLst/>
          </a:prstGeom>
          <a:noFill/>
          <a:ln>
            <a:noFill/>
          </a:ln>
        </p:spPr>
        <p:txBody>
          <a:bodyPr spcFirstLastPara="1" wrap="square" lIns="0" tIns="0" rIns="0" bIns="0" anchor="t" anchorCtr="0">
            <a:spAutoFit/>
          </a:bodyPr>
          <a:lstStyle>
            <a:lvl1pPr marL="457200" lvl="0" indent="-228600" algn="l">
              <a:lnSpc>
                <a:spcPct val="90000"/>
              </a:lnSpc>
              <a:spcBef>
                <a:spcPts val="750"/>
              </a:spcBef>
              <a:spcAft>
                <a:spcPts val="0"/>
              </a:spcAft>
              <a:buClr>
                <a:schemeClr val="dk1"/>
              </a:buClr>
              <a:buSzPts val="14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716" name="Google Shape;716;p144"/>
          <p:cNvSpPr txBox="1">
            <a:spLocks noGrp="1"/>
          </p:cNvSpPr>
          <p:nvPr>
            <p:ph type="body" idx="4"/>
          </p:nvPr>
        </p:nvSpPr>
        <p:spPr>
          <a:xfrm>
            <a:off x="4663440" y="3373082"/>
            <a:ext cx="3749039" cy="581698"/>
          </a:xfrm>
          <a:prstGeom prst="rect">
            <a:avLst/>
          </a:prstGeom>
          <a:noFill/>
          <a:ln>
            <a:noFill/>
          </a:ln>
        </p:spPr>
        <p:txBody>
          <a:bodyPr spcFirstLastPara="1" wrap="square" lIns="0" tIns="0" rIns="0" bIns="0" anchor="t" anchorCtr="0">
            <a:spAutoFit/>
          </a:bodyPr>
          <a:lstStyle>
            <a:lvl1pPr marL="457200" lvl="0" indent="-228600" algn="l">
              <a:lnSpc>
                <a:spcPct val="90000"/>
              </a:lnSpc>
              <a:spcBef>
                <a:spcPts val="750"/>
              </a:spcBef>
              <a:spcAft>
                <a:spcPts val="0"/>
              </a:spcAft>
              <a:buClr>
                <a:schemeClr val="dk1"/>
              </a:buClr>
              <a:buSzPts val="14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Small header w/two captioned images captions">
  <p:cSld name="Small header w/two captioned images captions">
    <p:spTree>
      <p:nvGrpSpPr>
        <p:cNvPr id="1" name="Shape 717"/>
        <p:cNvGrpSpPr/>
        <p:nvPr/>
      </p:nvGrpSpPr>
      <p:grpSpPr>
        <a:xfrm>
          <a:off x="0" y="0"/>
          <a:ext cx="0" cy="0"/>
          <a:chOff x="0" y="0"/>
          <a:chExt cx="0" cy="0"/>
        </a:xfrm>
      </p:grpSpPr>
      <p:sp>
        <p:nvSpPr>
          <p:cNvPr id="718" name="Google Shape;718;p145"/>
          <p:cNvSpPr txBox="1">
            <a:spLocks noGrp="1"/>
          </p:cNvSpPr>
          <p:nvPr>
            <p:ph type="dt" idx="10"/>
          </p:nvPr>
        </p:nvSpPr>
        <p:spPr>
          <a:xfrm>
            <a:off x="7126736" y="4754880"/>
            <a:ext cx="1222630" cy="420115"/>
          </a:xfrm>
          <a:prstGeom prst="rect">
            <a:avLst/>
          </a:prstGeom>
          <a:noFill/>
          <a:ln>
            <a:noFill/>
          </a:ln>
        </p:spPr>
        <p:txBody>
          <a:bodyPr spcFirstLastPara="1" wrap="square" lIns="0" tIns="0" rIns="0" bIns="256025" anchor="t" anchorCtr="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9" name="Google Shape;719;p145"/>
          <p:cNvSpPr txBox="1">
            <a:spLocks noGrp="1"/>
          </p:cNvSpPr>
          <p:nvPr>
            <p:ph type="sldNum" idx="12"/>
          </p:nvPr>
        </p:nvSpPr>
        <p:spPr>
          <a:xfrm>
            <a:off x="8686800" y="4754880"/>
            <a:ext cx="457200" cy="365760"/>
          </a:xfrm>
          <a:prstGeom prst="rect">
            <a:avLst/>
          </a:prstGeom>
          <a:noFill/>
          <a:ln>
            <a:noFill/>
          </a:ln>
        </p:spPr>
        <p:txBody>
          <a:bodyPr spcFirstLastPara="1" wrap="square" lIns="0" tIns="0" rIns="0" bIns="256025" anchor="t" anchorCtr="0">
            <a:spAutoFit/>
          </a:bodyPr>
          <a:lstStyle>
            <a:lvl1pPr marL="0" marR="0" lvl="0"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GB"/>
              <a:t>‹#›</a:t>
            </a:fld>
            <a:endParaRPr/>
          </a:p>
        </p:txBody>
      </p:sp>
      <p:sp>
        <p:nvSpPr>
          <p:cNvPr id="720" name="Google Shape;720;p145"/>
          <p:cNvSpPr/>
          <p:nvPr/>
        </p:nvSpPr>
        <p:spPr>
          <a:xfrm>
            <a:off x="0" y="0"/>
            <a:ext cx="9144000" cy="11689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721" name="Google Shape;721;p145"/>
          <p:cNvSpPr txBox="1"/>
          <p:nvPr/>
        </p:nvSpPr>
        <p:spPr>
          <a:xfrm>
            <a:off x="640079" y="365760"/>
            <a:ext cx="7772400" cy="27432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58595B"/>
              </a:buClr>
              <a:buSzPts val="1800"/>
              <a:buFont typeface="Helvetica Neue"/>
              <a:buNone/>
            </a:pPr>
            <a:r>
              <a:rPr lang="en-GB" sz="1800" b="1" i="0" u="none" strike="noStrike" cap="none">
                <a:solidFill>
                  <a:srgbClr val="58595B"/>
                </a:solidFill>
                <a:latin typeface="Arial"/>
                <a:ea typeface="Arial"/>
                <a:cs typeface="Arial"/>
                <a:sym typeface="Arial"/>
              </a:rPr>
              <a:t>Small Header w/two captioned images</a:t>
            </a:r>
            <a:endParaRPr sz="1400" b="0" i="0" u="none" strike="noStrike" cap="none">
              <a:solidFill>
                <a:srgbClr val="000000"/>
              </a:solidFill>
              <a:latin typeface="Arial"/>
              <a:ea typeface="Arial"/>
              <a:cs typeface="Arial"/>
              <a:sym typeface="Arial"/>
            </a:endParaRPr>
          </a:p>
        </p:txBody>
      </p:sp>
      <p:sp>
        <p:nvSpPr>
          <p:cNvPr id="722" name="Google Shape;722;p145"/>
          <p:cNvSpPr/>
          <p:nvPr/>
        </p:nvSpPr>
        <p:spPr>
          <a:xfrm>
            <a:off x="640080" y="673649"/>
            <a:ext cx="7772400" cy="36576"/>
          </a:xfrm>
          <a:prstGeom prst="rect">
            <a:avLst/>
          </a:prstGeom>
          <a:solidFill>
            <a:srgbClr val="2774AE"/>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723" name="Google Shape;723;p145"/>
          <p:cNvSpPr txBox="1">
            <a:spLocks noGrp="1"/>
          </p:cNvSpPr>
          <p:nvPr>
            <p:ph type="body" idx="1"/>
          </p:nvPr>
        </p:nvSpPr>
        <p:spPr>
          <a:xfrm>
            <a:off x="639950" y="4114800"/>
            <a:ext cx="3749039" cy="287515"/>
          </a:xfrm>
          <a:prstGeom prst="rect">
            <a:avLst/>
          </a:prstGeom>
          <a:noFill/>
          <a:ln>
            <a:noFill/>
          </a:ln>
        </p:spPr>
        <p:txBody>
          <a:bodyPr spcFirstLastPara="1" wrap="square" lIns="0" tIns="0" rIns="0" bIns="0" anchor="t" anchorCtr="0">
            <a:spAutoFit/>
          </a:bodyPr>
          <a:lstStyle>
            <a:lvl1pPr marL="457200" lvl="0" indent="-228600" algn="l">
              <a:lnSpc>
                <a:spcPct val="91666"/>
              </a:lnSpc>
              <a:spcBef>
                <a:spcPts val="750"/>
              </a:spcBef>
              <a:spcAft>
                <a:spcPts val="0"/>
              </a:spcAft>
              <a:buClr>
                <a:schemeClr val="dk1"/>
              </a:buClr>
              <a:buSzPts val="1200"/>
              <a:buNone/>
              <a:defRPr sz="1200">
                <a:latin typeface="Calibri"/>
                <a:ea typeface="Calibri"/>
                <a:cs typeface="Calibri"/>
                <a:sym typeface="Calibri"/>
              </a:defRPr>
            </a:lvl1pPr>
            <a:lvl2pPr marL="914400" lvl="1"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2pPr>
            <a:lvl3pPr marL="1371600" lvl="2"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3pPr>
            <a:lvl4pPr marL="1828800" lvl="3"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4pPr>
            <a:lvl5pPr marL="2286000" lvl="4"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724" name="Google Shape;724;p145"/>
          <p:cNvSpPr/>
          <p:nvPr/>
        </p:nvSpPr>
        <p:spPr>
          <a:xfrm>
            <a:off x="0" y="0"/>
            <a:ext cx="9144000" cy="11689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725" name="Google Shape;725;p145"/>
          <p:cNvSpPr txBox="1"/>
          <p:nvPr/>
        </p:nvSpPr>
        <p:spPr>
          <a:xfrm>
            <a:off x="640079" y="365760"/>
            <a:ext cx="7772400" cy="27432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GB" sz="1800" b="1" i="0" u="none" strike="noStrike" cap="none">
                <a:solidFill>
                  <a:schemeClr val="dk1"/>
                </a:solidFill>
                <a:latin typeface="Arial"/>
                <a:ea typeface="Arial"/>
                <a:cs typeface="Arial"/>
                <a:sym typeface="Arial"/>
              </a:rPr>
              <a:t>Small Header w/two captioned images</a:t>
            </a:r>
            <a:endParaRPr sz="1400" b="0" i="0" u="none" strike="noStrike" cap="none">
              <a:solidFill>
                <a:srgbClr val="000000"/>
              </a:solidFill>
              <a:latin typeface="Arial"/>
              <a:ea typeface="Arial"/>
              <a:cs typeface="Arial"/>
              <a:sym typeface="Arial"/>
            </a:endParaRPr>
          </a:p>
        </p:txBody>
      </p:sp>
      <p:sp>
        <p:nvSpPr>
          <p:cNvPr id="726" name="Google Shape;726;p145"/>
          <p:cNvSpPr/>
          <p:nvPr/>
        </p:nvSpPr>
        <p:spPr>
          <a:xfrm>
            <a:off x="640080" y="673649"/>
            <a:ext cx="7772400" cy="36576"/>
          </a:xfrm>
          <a:prstGeom prst="rect">
            <a:avLst/>
          </a:prstGeom>
          <a:solidFill>
            <a:srgbClr val="2774AE"/>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727" name="Google Shape;727;p145"/>
          <p:cNvSpPr>
            <a:spLocks noGrp="1"/>
          </p:cNvSpPr>
          <p:nvPr>
            <p:ph type="pic" idx="2"/>
          </p:nvPr>
        </p:nvSpPr>
        <p:spPr>
          <a:xfrm>
            <a:off x="639951" y="1038977"/>
            <a:ext cx="3749039" cy="3017520"/>
          </a:xfrm>
          <a:prstGeom prst="rect">
            <a:avLst/>
          </a:prstGeom>
          <a:solidFill>
            <a:srgbClr val="DBE7F5"/>
          </a:solidFill>
          <a:ln>
            <a:noFill/>
          </a:ln>
        </p:spPr>
      </p:sp>
      <p:sp>
        <p:nvSpPr>
          <p:cNvPr id="728" name="Google Shape;728;p145"/>
          <p:cNvSpPr>
            <a:spLocks noGrp="1"/>
          </p:cNvSpPr>
          <p:nvPr>
            <p:ph type="pic" idx="3"/>
          </p:nvPr>
        </p:nvSpPr>
        <p:spPr>
          <a:xfrm>
            <a:off x="4663440" y="1038977"/>
            <a:ext cx="3749039" cy="3017520"/>
          </a:xfrm>
          <a:prstGeom prst="rect">
            <a:avLst/>
          </a:prstGeom>
          <a:solidFill>
            <a:srgbClr val="DBE7F5"/>
          </a:solidFill>
          <a:ln>
            <a:noFill/>
          </a:ln>
        </p:spPr>
      </p:sp>
      <p:sp>
        <p:nvSpPr>
          <p:cNvPr id="729" name="Google Shape;729;p145"/>
          <p:cNvSpPr txBox="1">
            <a:spLocks noGrp="1"/>
          </p:cNvSpPr>
          <p:nvPr>
            <p:ph type="body" idx="4"/>
          </p:nvPr>
        </p:nvSpPr>
        <p:spPr>
          <a:xfrm>
            <a:off x="4663441" y="4118700"/>
            <a:ext cx="3749039" cy="287515"/>
          </a:xfrm>
          <a:prstGeom prst="rect">
            <a:avLst/>
          </a:prstGeom>
          <a:noFill/>
          <a:ln>
            <a:noFill/>
          </a:ln>
        </p:spPr>
        <p:txBody>
          <a:bodyPr spcFirstLastPara="1" wrap="square" lIns="0" tIns="0" rIns="0" bIns="0" anchor="t" anchorCtr="0">
            <a:spAutoFit/>
          </a:bodyPr>
          <a:lstStyle>
            <a:lvl1pPr marL="457200" lvl="0" indent="-228600" algn="l">
              <a:lnSpc>
                <a:spcPct val="91666"/>
              </a:lnSpc>
              <a:spcBef>
                <a:spcPts val="750"/>
              </a:spcBef>
              <a:spcAft>
                <a:spcPts val="0"/>
              </a:spcAft>
              <a:buClr>
                <a:schemeClr val="dk1"/>
              </a:buClr>
              <a:buSzPts val="1200"/>
              <a:buNone/>
              <a:defRPr sz="1200">
                <a:latin typeface="Calibri"/>
                <a:ea typeface="Calibri"/>
                <a:cs typeface="Calibri"/>
                <a:sym typeface="Calibri"/>
              </a:defRPr>
            </a:lvl1pPr>
            <a:lvl2pPr marL="914400" lvl="1"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2pPr>
            <a:lvl3pPr marL="1371600" lvl="2"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3pPr>
            <a:lvl4pPr marL="1828800" lvl="3"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4pPr>
            <a:lvl5pPr marL="2286000" lvl="4"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Header w/three images">
  <p:cSld name="Header w/three images">
    <p:spTree>
      <p:nvGrpSpPr>
        <p:cNvPr id="1" name="Shape 730"/>
        <p:cNvGrpSpPr/>
        <p:nvPr/>
      </p:nvGrpSpPr>
      <p:grpSpPr>
        <a:xfrm>
          <a:off x="0" y="0"/>
          <a:ext cx="0" cy="0"/>
          <a:chOff x="0" y="0"/>
          <a:chExt cx="0" cy="0"/>
        </a:xfrm>
      </p:grpSpPr>
      <p:sp>
        <p:nvSpPr>
          <p:cNvPr id="731" name="Google Shape;731;p146"/>
          <p:cNvSpPr txBox="1">
            <a:spLocks noGrp="1"/>
          </p:cNvSpPr>
          <p:nvPr>
            <p:ph type="dt" idx="10"/>
          </p:nvPr>
        </p:nvSpPr>
        <p:spPr>
          <a:xfrm>
            <a:off x="7126736" y="4754880"/>
            <a:ext cx="1222630" cy="420115"/>
          </a:xfrm>
          <a:prstGeom prst="rect">
            <a:avLst/>
          </a:prstGeom>
          <a:noFill/>
          <a:ln>
            <a:noFill/>
          </a:ln>
        </p:spPr>
        <p:txBody>
          <a:bodyPr spcFirstLastPara="1" wrap="square" lIns="0" tIns="0" rIns="0" bIns="256025" anchor="t" anchorCtr="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2" name="Google Shape;732;p146"/>
          <p:cNvSpPr txBox="1">
            <a:spLocks noGrp="1"/>
          </p:cNvSpPr>
          <p:nvPr>
            <p:ph type="sldNum" idx="12"/>
          </p:nvPr>
        </p:nvSpPr>
        <p:spPr>
          <a:xfrm>
            <a:off x="8686800" y="4754880"/>
            <a:ext cx="457200" cy="427809"/>
          </a:xfrm>
          <a:prstGeom prst="rect">
            <a:avLst/>
          </a:prstGeom>
          <a:noFill/>
          <a:ln>
            <a:noFill/>
          </a:ln>
        </p:spPr>
        <p:txBody>
          <a:bodyPr spcFirstLastPara="1" wrap="square" lIns="0" tIns="0" rIns="0" bIns="256025" anchor="t" anchorCtr="0">
            <a:spAutoFit/>
          </a:bodyPr>
          <a:lstStyle>
            <a:lvl1pPr marL="0" marR="0" lvl="0"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GB"/>
              <a:t>‹#›</a:t>
            </a:fld>
            <a:endParaRPr/>
          </a:p>
        </p:txBody>
      </p:sp>
      <p:sp>
        <p:nvSpPr>
          <p:cNvPr id="733" name="Google Shape;733;p146"/>
          <p:cNvSpPr>
            <a:spLocks noGrp="1"/>
          </p:cNvSpPr>
          <p:nvPr>
            <p:ph type="pic" idx="2"/>
          </p:nvPr>
        </p:nvSpPr>
        <p:spPr>
          <a:xfrm>
            <a:off x="639952" y="1188720"/>
            <a:ext cx="2468880" cy="2057400"/>
          </a:xfrm>
          <a:prstGeom prst="rect">
            <a:avLst/>
          </a:prstGeom>
          <a:solidFill>
            <a:srgbClr val="DBE7F5"/>
          </a:solidFill>
          <a:ln>
            <a:noFill/>
          </a:ln>
        </p:spPr>
      </p:sp>
      <p:sp>
        <p:nvSpPr>
          <p:cNvPr id="734" name="Google Shape;734;p146"/>
          <p:cNvSpPr>
            <a:spLocks noGrp="1"/>
          </p:cNvSpPr>
          <p:nvPr>
            <p:ph type="pic" idx="3"/>
          </p:nvPr>
        </p:nvSpPr>
        <p:spPr>
          <a:xfrm>
            <a:off x="5943600" y="1188720"/>
            <a:ext cx="2468880" cy="2057400"/>
          </a:xfrm>
          <a:prstGeom prst="rect">
            <a:avLst/>
          </a:prstGeom>
          <a:solidFill>
            <a:srgbClr val="DBE7F5"/>
          </a:solidFill>
          <a:ln>
            <a:noFill/>
          </a:ln>
        </p:spPr>
      </p:sp>
      <p:sp>
        <p:nvSpPr>
          <p:cNvPr id="735" name="Google Shape;735;p146"/>
          <p:cNvSpPr>
            <a:spLocks noGrp="1"/>
          </p:cNvSpPr>
          <p:nvPr>
            <p:ph type="pic" idx="4"/>
          </p:nvPr>
        </p:nvSpPr>
        <p:spPr>
          <a:xfrm>
            <a:off x="3291776" y="1188720"/>
            <a:ext cx="2468880" cy="2057400"/>
          </a:xfrm>
          <a:prstGeom prst="rect">
            <a:avLst/>
          </a:prstGeom>
          <a:solidFill>
            <a:srgbClr val="DBE7F5"/>
          </a:solidFill>
          <a:ln>
            <a:noFill/>
          </a:ln>
        </p:spPr>
      </p:sp>
      <p:sp>
        <p:nvSpPr>
          <p:cNvPr id="736" name="Google Shape;736;p146"/>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7" name="Google Shape;737;p146"/>
          <p:cNvSpPr txBox="1">
            <a:spLocks noGrp="1"/>
          </p:cNvSpPr>
          <p:nvPr>
            <p:ph type="body" idx="1"/>
          </p:nvPr>
        </p:nvSpPr>
        <p:spPr>
          <a:xfrm>
            <a:off x="640079" y="3373081"/>
            <a:ext cx="2468753" cy="801969"/>
          </a:xfrm>
          <a:prstGeom prst="rect">
            <a:avLst/>
          </a:prstGeom>
          <a:noFill/>
          <a:ln>
            <a:noFill/>
          </a:ln>
        </p:spPr>
        <p:txBody>
          <a:bodyPr spcFirstLastPara="1" wrap="square" lIns="0" tIns="0" rIns="0" bIns="0" anchor="t" anchorCtr="0">
            <a:spAutoFit/>
          </a:bodyPr>
          <a:lstStyle>
            <a:lvl1pPr marL="457200" lvl="0" indent="-228600" algn="l">
              <a:lnSpc>
                <a:spcPct val="90000"/>
              </a:lnSpc>
              <a:spcBef>
                <a:spcPts val="750"/>
              </a:spcBef>
              <a:spcAft>
                <a:spcPts val="0"/>
              </a:spcAft>
              <a:buClr>
                <a:schemeClr val="dk1"/>
              </a:buClr>
              <a:buSzPts val="14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738" name="Google Shape;738;p146"/>
          <p:cNvSpPr txBox="1">
            <a:spLocks noGrp="1"/>
          </p:cNvSpPr>
          <p:nvPr>
            <p:ph type="body" idx="5"/>
          </p:nvPr>
        </p:nvSpPr>
        <p:spPr>
          <a:xfrm>
            <a:off x="3291903" y="3373080"/>
            <a:ext cx="2468753" cy="801969"/>
          </a:xfrm>
          <a:prstGeom prst="rect">
            <a:avLst/>
          </a:prstGeom>
          <a:noFill/>
          <a:ln>
            <a:noFill/>
          </a:ln>
        </p:spPr>
        <p:txBody>
          <a:bodyPr spcFirstLastPara="1" wrap="square" lIns="0" tIns="0" rIns="0" bIns="0" anchor="t" anchorCtr="0">
            <a:spAutoFit/>
          </a:bodyPr>
          <a:lstStyle>
            <a:lvl1pPr marL="457200" lvl="0" indent="-228600" algn="l">
              <a:lnSpc>
                <a:spcPct val="90000"/>
              </a:lnSpc>
              <a:spcBef>
                <a:spcPts val="750"/>
              </a:spcBef>
              <a:spcAft>
                <a:spcPts val="0"/>
              </a:spcAft>
              <a:buClr>
                <a:schemeClr val="dk1"/>
              </a:buClr>
              <a:buSzPts val="14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739" name="Google Shape;739;p146"/>
          <p:cNvSpPr txBox="1">
            <a:spLocks noGrp="1"/>
          </p:cNvSpPr>
          <p:nvPr>
            <p:ph type="body" idx="6"/>
          </p:nvPr>
        </p:nvSpPr>
        <p:spPr>
          <a:xfrm>
            <a:off x="5943727" y="3373079"/>
            <a:ext cx="2468753" cy="801969"/>
          </a:xfrm>
          <a:prstGeom prst="rect">
            <a:avLst/>
          </a:prstGeom>
          <a:noFill/>
          <a:ln>
            <a:noFill/>
          </a:ln>
        </p:spPr>
        <p:txBody>
          <a:bodyPr spcFirstLastPara="1" wrap="square" lIns="0" tIns="0" rIns="0" bIns="0" anchor="t" anchorCtr="0">
            <a:spAutoFit/>
          </a:bodyPr>
          <a:lstStyle>
            <a:lvl1pPr marL="457200" lvl="0" indent="-228600" algn="l">
              <a:lnSpc>
                <a:spcPct val="90000"/>
              </a:lnSpc>
              <a:spcBef>
                <a:spcPts val="750"/>
              </a:spcBef>
              <a:spcAft>
                <a:spcPts val="0"/>
              </a:spcAft>
              <a:buClr>
                <a:schemeClr val="dk1"/>
              </a:buClr>
              <a:buSzPts val="14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Header/wide image">
  <p:cSld name="Header/wide image">
    <p:spTree>
      <p:nvGrpSpPr>
        <p:cNvPr id="1" name="Shape 740"/>
        <p:cNvGrpSpPr/>
        <p:nvPr/>
      </p:nvGrpSpPr>
      <p:grpSpPr>
        <a:xfrm>
          <a:off x="0" y="0"/>
          <a:ext cx="0" cy="0"/>
          <a:chOff x="0" y="0"/>
          <a:chExt cx="0" cy="0"/>
        </a:xfrm>
      </p:grpSpPr>
      <p:sp>
        <p:nvSpPr>
          <p:cNvPr id="741" name="Google Shape;741;p147"/>
          <p:cNvSpPr txBox="1">
            <a:spLocks noGrp="1"/>
          </p:cNvSpPr>
          <p:nvPr>
            <p:ph type="dt" idx="10"/>
          </p:nvPr>
        </p:nvSpPr>
        <p:spPr>
          <a:xfrm>
            <a:off x="7126736" y="4754880"/>
            <a:ext cx="1222630" cy="420115"/>
          </a:xfrm>
          <a:prstGeom prst="rect">
            <a:avLst/>
          </a:prstGeom>
          <a:noFill/>
          <a:ln>
            <a:noFill/>
          </a:ln>
        </p:spPr>
        <p:txBody>
          <a:bodyPr spcFirstLastPara="1" wrap="square" lIns="0" tIns="0" rIns="0" bIns="256025" anchor="t" anchorCtr="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2" name="Google Shape;742;p147"/>
          <p:cNvSpPr txBox="1">
            <a:spLocks noGrp="1"/>
          </p:cNvSpPr>
          <p:nvPr>
            <p:ph type="sldNum" idx="12"/>
          </p:nvPr>
        </p:nvSpPr>
        <p:spPr>
          <a:xfrm>
            <a:off x="8686800" y="4754880"/>
            <a:ext cx="457200" cy="427809"/>
          </a:xfrm>
          <a:prstGeom prst="rect">
            <a:avLst/>
          </a:prstGeom>
          <a:noFill/>
          <a:ln>
            <a:noFill/>
          </a:ln>
        </p:spPr>
        <p:txBody>
          <a:bodyPr spcFirstLastPara="1" wrap="square" lIns="0" tIns="0" rIns="0" bIns="256025" anchor="t" anchorCtr="0">
            <a:spAutoFit/>
          </a:bodyPr>
          <a:lstStyle>
            <a:lvl1pPr marL="0" marR="0" lvl="0"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GB"/>
              <a:t>‹#›</a:t>
            </a:fld>
            <a:endParaRPr/>
          </a:p>
        </p:txBody>
      </p:sp>
      <p:sp>
        <p:nvSpPr>
          <p:cNvPr id="743" name="Google Shape;743;p147"/>
          <p:cNvSpPr>
            <a:spLocks noGrp="1"/>
          </p:cNvSpPr>
          <p:nvPr>
            <p:ph type="pic" idx="2"/>
          </p:nvPr>
        </p:nvSpPr>
        <p:spPr>
          <a:xfrm>
            <a:off x="640080" y="1188720"/>
            <a:ext cx="7772400" cy="2423160"/>
          </a:xfrm>
          <a:prstGeom prst="rect">
            <a:avLst/>
          </a:prstGeom>
          <a:solidFill>
            <a:srgbClr val="DBE7F5"/>
          </a:solidFill>
          <a:ln>
            <a:noFill/>
          </a:ln>
        </p:spPr>
      </p:sp>
      <p:sp>
        <p:nvSpPr>
          <p:cNvPr id="744" name="Google Shape;744;p147"/>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5" name="Google Shape;745;p147"/>
          <p:cNvSpPr txBox="1">
            <a:spLocks noGrp="1"/>
          </p:cNvSpPr>
          <p:nvPr>
            <p:ph type="body" idx="1"/>
          </p:nvPr>
        </p:nvSpPr>
        <p:spPr>
          <a:xfrm>
            <a:off x="640080" y="3752107"/>
            <a:ext cx="7772400" cy="146450"/>
          </a:xfrm>
          <a:prstGeom prst="rect">
            <a:avLst/>
          </a:prstGeom>
          <a:noFill/>
          <a:ln>
            <a:noFill/>
          </a:ln>
        </p:spPr>
        <p:txBody>
          <a:bodyPr spcFirstLastPara="1" wrap="square" lIns="0" tIns="0" rIns="0" bIns="0" anchor="t" anchorCtr="0">
            <a:spAutoFit/>
          </a:bodyPr>
          <a:lstStyle>
            <a:lvl1pPr marL="457200" lvl="0" indent="-228600" algn="ctr">
              <a:lnSpc>
                <a:spcPct val="91666"/>
              </a:lnSpc>
              <a:spcBef>
                <a:spcPts val="750"/>
              </a:spcBef>
              <a:spcAft>
                <a:spcPts val="0"/>
              </a:spcAft>
              <a:buClr>
                <a:schemeClr val="dk1"/>
              </a:buClr>
              <a:buSzPts val="1200"/>
              <a:buNone/>
              <a:defRPr sz="1200" i="1">
                <a:latin typeface="Calibri"/>
                <a:ea typeface="Calibri"/>
                <a:cs typeface="Calibri"/>
                <a:sym typeface="Calibri"/>
              </a:defRPr>
            </a:lvl1pPr>
            <a:lvl2pPr marL="914400" lvl="1"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2pPr>
            <a:lvl3pPr marL="1371600" lvl="2"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3pPr>
            <a:lvl4pPr marL="1828800" lvl="3"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4pPr>
            <a:lvl5pPr marL="2286000" lvl="4"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1_Header w/video">
  <p:cSld name="1_Header w/video">
    <p:spTree>
      <p:nvGrpSpPr>
        <p:cNvPr id="1" name="Shape 746"/>
        <p:cNvGrpSpPr/>
        <p:nvPr/>
      </p:nvGrpSpPr>
      <p:grpSpPr>
        <a:xfrm>
          <a:off x="0" y="0"/>
          <a:ext cx="0" cy="0"/>
          <a:chOff x="0" y="0"/>
          <a:chExt cx="0" cy="0"/>
        </a:xfrm>
      </p:grpSpPr>
      <p:sp>
        <p:nvSpPr>
          <p:cNvPr id="747" name="Google Shape;747;p148"/>
          <p:cNvSpPr txBox="1">
            <a:spLocks noGrp="1"/>
          </p:cNvSpPr>
          <p:nvPr>
            <p:ph type="dt" idx="10"/>
          </p:nvPr>
        </p:nvSpPr>
        <p:spPr>
          <a:xfrm>
            <a:off x="7126736" y="4754880"/>
            <a:ext cx="1222630" cy="420115"/>
          </a:xfrm>
          <a:prstGeom prst="rect">
            <a:avLst/>
          </a:prstGeom>
          <a:noFill/>
          <a:ln>
            <a:noFill/>
          </a:ln>
        </p:spPr>
        <p:txBody>
          <a:bodyPr spcFirstLastPara="1" wrap="square" lIns="0" tIns="0" rIns="0" bIns="256025" anchor="t" anchorCtr="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8" name="Google Shape;748;p148"/>
          <p:cNvSpPr txBox="1">
            <a:spLocks noGrp="1"/>
          </p:cNvSpPr>
          <p:nvPr>
            <p:ph type="sldNum" idx="12"/>
          </p:nvPr>
        </p:nvSpPr>
        <p:spPr>
          <a:xfrm>
            <a:off x="8686800" y="4754880"/>
            <a:ext cx="457200" cy="427809"/>
          </a:xfrm>
          <a:prstGeom prst="rect">
            <a:avLst/>
          </a:prstGeom>
          <a:noFill/>
          <a:ln>
            <a:noFill/>
          </a:ln>
        </p:spPr>
        <p:txBody>
          <a:bodyPr spcFirstLastPara="1" wrap="square" lIns="0" tIns="0" rIns="0" bIns="256025" anchor="t" anchorCtr="0">
            <a:spAutoFit/>
          </a:bodyPr>
          <a:lstStyle>
            <a:lvl1pPr marL="0" marR="0" lvl="0"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GB"/>
              <a:t>‹#›</a:t>
            </a:fld>
            <a:endParaRPr/>
          </a:p>
        </p:txBody>
      </p:sp>
      <p:sp>
        <p:nvSpPr>
          <p:cNvPr id="749" name="Google Shape;749;p148"/>
          <p:cNvSpPr>
            <a:spLocks noGrp="1"/>
          </p:cNvSpPr>
          <p:nvPr>
            <p:ph type="pic" idx="2"/>
          </p:nvPr>
        </p:nvSpPr>
        <p:spPr>
          <a:xfrm>
            <a:off x="1828800" y="1188720"/>
            <a:ext cx="5486400" cy="2812227"/>
          </a:xfrm>
          <a:prstGeom prst="rect">
            <a:avLst/>
          </a:prstGeom>
          <a:solidFill>
            <a:srgbClr val="DBE7F5"/>
          </a:solidFill>
          <a:ln>
            <a:noFill/>
          </a:ln>
        </p:spPr>
      </p:sp>
      <p:sp>
        <p:nvSpPr>
          <p:cNvPr id="750" name="Google Shape;750;p148"/>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1" name="Google Shape;751;p148"/>
          <p:cNvSpPr txBox="1">
            <a:spLocks noGrp="1"/>
          </p:cNvSpPr>
          <p:nvPr>
            <p:ph type="body" idx="1"/>
          </p:nvPr>
        </p:nvSpPr>
        <p:spPr>
          <a:xfrm>
            <a:off x="1828800" y="4085013"/>
            <a:ext cx="5486400" cy="146450"/>
          </a:xfrm>
          <a:prstGeom prst="rect">
            <a:avLst/>
          </a:prstGeom>
          <a:noFill/>
          <a:ln>
            <a:noFill/>
          </a:ln>
        </p:spPr>
        <p:txBody>
          <a:bodyPr spcFirstLastPara="1" wrap="square" lIns="0" tIns="0" rIns="0" bIns="0" anchor="t" anchorCtr="0">
            <a:spAutoFit/>
          </a:bodyPr>
          <a:lstStyle>
            <a:lvl1pPr marL="457200" lvl="0" indent="-228600" algn="ctr">
              <a:lnSpc>
                <a:spcPct val="91666"/>
              </a:lnSpc>
              <a:spcBef>
                <a:spcPts val="750"/>
              </a:spcBef>
              <a:spcAft>
                <a:spcPts val="0"/>
              </a:spcAft>
              <a:buClr>
                <a:schemeClr val="dk1"/>
              </a:buClr>
              <a:buSzPts val="1200"/>
              <a:buNone/>
              <a:defRPr sz="1200" i="1">
                <a:latin typeface="Calibri"/>
                <a:ea typeface="Calibri"/>
                <a:cs typeface="Calibri"/>
                <a:sym typeface="Calibri"/>
              </a:defRPr>
            </a:lvl1pPr>
            <a:lvl2pPr marL="914400" lvl="1"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2pPr>
            <a:lvl3pPr marL="1371600" lvl="2"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3pPr>
            <a:lvl4pPr marL="1828800" lvl="3"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4pPr>
            <a:lvl5pPr marL="2286000" lvl="4" indent="-279400" algn="l">
              <a:lnSpc>
                <a:spcPct val="90000"/>
              </a:lnSpc>
              <a:spcBef>
                <a:spcPts val="375"/>
              </a:spcBef>
              <a:spcAft>
                <a:spcPts val="0"/>
              </a:spcAft>
              <a:buClr>
                <a:schemeClr val="dk1"/>
              </a:buClr>
              <a:buSzPts val="800"/>
              <a:buChar char="•"/>
              <a:defRPr sz="800">
                <a:latin typeface="Calibri"/>
                <a:ea typeface="Calibri"/>
                <a:cs typeface="Calibri"/>
                <a:sym typeface="Calibri"/>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Statement w/white background">
  <p:cSld name="Statement w/white background">
    <p:spTree>
      <p:nvGrpSpPr>
        <p:cNvPr id="1" name="Shape 752"/>
        <p:cNvGrpSpPr/>
        <p:nvPr/>
      </p:nvGrpSpPr>
      <p:grpSpPr>
        <a:xfrm>
          <a:off x="0" y="0"/>
          <a:ext cx="0" cy="0"/>
          <a:chOff x="0" y="0"/>
          <a:chExt cx="0" cy="0"/>
        </a:xfrm>
      </p:grpSpPr>
      <p:sp>
        <p:nvSpPr>
          <p:cNvPr id="753" name="Google Shape;753;p149"/>
          <p:cNvSpPr/>
          <p:nvPr/>
        </p:nvSpPr>
        <p:spPr>
          <a:xfrm>
            <a:off x="0" y="1"/>
            <a:ext cx="9144000" cy="4599432"/>
          </a:xfrm>
          <a:prstGeom prst="rect">
            <a:avLst/>
          </a:prstGeom>
          <a:solidFill>
            <a:schemeClr val="lt1"/>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4000"/>
              <a:buFont typeface="Arial"/>
              <a:buNone/>
            </a:pPr>
            <a:endParaRPr sz="4000" b="0" i="0" u="none" strike="noStrike" cap="none">
              <a:solidFill>
                <a:schemeClr val="lt1"/>
              </a:solidFill>
              <a:latin typeface="Arial"/>
              <a:ea typeface="Arial"/>
              <a:cs typeface="Arial"/>
              <a:sym typeface="Arial"/>
            </a:endParaRPr>
          </a:p>
        </p:txBody>
      </p:sp>
      <p:sp>
        <p:nvSpPr>
          <p:cNvPr id="754" name="Google Shape;754;p149"/>
          <p:cNvSpPr txBox="1">
            <a:spLocks noGrp="1"/>
          </p:cNvSpPr>
          <p:nvPr>
            <p:ph type="dt" idx="10"/>
          </p:nvPr>
        </p:nvSpPr>
        <p:spPr>
          <a:xfrm>
            <a:off x="7126736" y="4754880"/>
            <a:ext cx="1222630" cy="420115"/>
          </a:xfrm>
          <a:prstGeom prst="rect">
            <a:avLst/>
          </a:prstGeom>
          <a:noFill/>
          <a:ln>
            <a:noFill/>
          </a:ln>
        </p:spPr>
        <p:txBody>
          <a:bodyPr spcFirstLastPara="1" wrap="square" lIns="0" tIns="0" rIns="0" bIns="256025" anchor="t" anchorCtr="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5" name="Google Shape;755;p149"/>
          <p:cNvSpPr txBox="1">
            <a:spLocks noGrp="1"/>
          </p:cNvSpPr>
          <p:nvPr>
            <p:ph type="sldNum" idx="12"/>
          </p:nvPr>
        </p:nvSpPr>
        <p:spPr>
          <a:xfrm>
            <a:off x="8686800" y="4754880"/>
            <a:ext cx="457200" cy="427809"/>
          </a:xfrm>
          <a:prstGeom prst="rect">
            <a:avLst/>
          </a:prstGeom>
          <a:noFill/>
          <a:ln>
            <a:noFill/>
          </a:ln>
        </p:spPr>
        <p:txBody>
          <a:bodyPr spcFirstLastPara="1" wrap="square" lIns="0" tIns="0" rIns="0" bIns="256025" anchor="t" anchorCtr="0">
            <a:spAutoFit/>
          </a:bodyPr>
          <a:lstStyle>
            <a:lvl1pPr marL="0" marR="0" lvl="0"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GB"/>
              <a:t>‹#›</a:t>
            </a:fld>
            <a:endParaRPr/>
          </a:p>
        </p:txBody>
      </p:sp>
      <p:sp>
        <p:nvSpPr>
          <p:cNvPr id="756" name="Google Shape;756;p149"/>
          <p:cNvSpPr txBox="1">
            <a:spLocks noGrp="1"/>
          </p:cNvSpPr>
          <p:nvPr>
            <p:ph type="body" idx="1"/>
          </p:nvPr>
        </p:nvSpPr>
        <p:spPr>
          <a:xfrm>
            <a:off x="1371600" y="1875840"/>
            <a:ext cx="6400800" cy="656590"/>
          </a:xfrm>
          <a:prstGeom prst="rect">
            <a:avLst/>
          </a:prstGeom>
          <a:noFill/>
          <a:ln>
            <a:noFill/>
          </a:ln>
        </p:spPr>
        <p:txBody>
          <a:bodyPr spcFirstLastPara="1" wrap="square" lIns="0" tIns="0" rIns="0" bIns="0" anchor="ctr" anchorCtr="0">
            <a:spAutoFit/>
          </a:bodyPr>
          <a:lstStyle>
            <a:lvl1pPr marL="457200" lvl="0" indent="-228600" algn="ctr">
              <a:lnSpc>
                <a:spcPct val="90000"/>
              </a:lnSpc>
              <a:spcBef>
                <a:spcPts val="750"/>
              </a:spcBef>
              <a:spcAft>
                <a:spcPts val="0"/>
              </a:spcAft>
              <a:buClr>
                <a:srgbClr val="00578B"/>
              </a:buClr>
              <a:buSzPts val="4000"/>
              <a:buNone/>
              <a:defRPr sz="4000">
                <a:solidFill>
                  <a:srgbClr val="00578B"/>
                </a:solidFill>
                <a:latin typeface="Arial"/>
                <a:ea typeface="Arial"/>
                <a:cs typeface="Arial"/>
                <a:sym typeface="Arial"/>
              </a:defRPr>
            </a:lvl1pPr>
            <a:lvl2pPr marL="914400" lvl="1" indent="-228600" algn="ctr">
              <a:lnSpc>
                <a:spcPct val="90000"/>
              </a:lnSpc>
              <a:spcBef>
                <a:spcPts val="375"/>
              </a:spcBef>
              <a:spcAft>
                <a:spcPts val="0"/>
              </a:spcAft>
              <a:buClr>
                <a:srgbClr val="2774AE"/>
              </a:buClr>
              <a:buSzPts val="4000"/>
              <a:buNone/>
              <a:defRPr sz="4000">
                <a:solidFill>
                  <a:srgbClr val="2774AE"/>
                </a:solidFill>
              </a:defRPr>
            </a:lvl2pPr>
            <a:lvl3pPr marL="1371600" lvl="2" indent="-228600" algn="ctr">
              <a:lnSpc>
                <a:spcPct val="90000"/>
              </a:lnSpc>
              <a:spcBef>
                <a:spcPts val="375"/>
              </a:spcBef>
              <a:spcAft>
                <a:spcPts val="0"/>
              </a:spcAft>
              <a:buClr>
                <a:srgbClr val="2774AE"/>
              </a:buClr>
              <a:buSzPts val="4000"/>
              <a:buNone/>
              <a:defRPr sz="4000">
                <a:solidFill>
                  <a:srgbClr val="2774AE"/>
                </a:solidFill>
              </a:defRPr>
            </a:lvl3pPr>
            <a:lvl4pPr marL="1828800" lvl="3" indent="-228600" algn="ctr">
              <a:lnSpc>
                <a:spcPct val="90000"/>
              </a:lnSpc>
              <a:spcBef>
                <a:spcPts val="375"/>
              </a:spcBef>
              <a:spcAft>
                <a:spcPts val="0"/>
              </a:spcAft>
              <a:buClr>
                <a:srgbClr val="2774AE"/>
              </a:buClr>
              <a:buSzPts val="4000"/>
              <a:buNone/>
              <a:defRPr sz="4000">
                <a:solidFill>
                  <a:srgbClr val="2774AE"/>
                </a:solidFill>
              </a:defRPr>
            </a:lvl4pPr>
            <a:lvl5pPr marL="2286000" lvl="4" indent="-228600" algn="ctr">
              <a:lnSpc>
                <a:spcPct val="90000"/>
              </a:lnSpc>
              <a:spcBef>
                <a:spcPts val="375"/>
              </a:spcBef>
              <a:spcAft>
                <a:spcPts val="0"/>
              </a:spcAft>
              <a:buClr>
                <a:srgbClr val="2774AE"/>
              </a:buClr>
              <a:buSzPts val="4000"/>
              <a:buNone/>
              <a:defRPr sz="4000">
                <a:solidFill>
                  <a:srgbClr val="2774AE"/>
                </a:solidFill>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mt="80000"/>
          </a:blip>
          <a:stretch>
            <a:fillRect/>
          </a:stretch>
        </a:blip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subTitle" idx="1"/>
          </p:nvPr>
        </p:nvSpPr>
        <p:spPr>
          <a:xfrm>
            <a:off x="628649" y="3301600"/>
            <a:ext cx="788551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rgbClr val="3F3F3F"/>
              </a:buClr>
              <a:buSzPts val="3000"/>
              <a:buNone/>
              <a:defRPr sz="3000" b="1">
                <a:solidFill>
                  <a:srgbClr val="3F3F3F"/>
                </a:solidFill>
              </a:defRPr>
            </a:lvl1pPr>
            <a:lvl2pPr lvl="1" algn="ctr">
              <a:lnSpc>
                <a:spcPct val="90000"/>
              </a:lnSpc>
              <a:spcBef>
                <a:spcPts val="400"/>
              </a:spcBef>
              <a:spcAft>
                <a:spcPts val="0"/>
              </a:spcAft>
              <a:buClr>
                <a:srgbClr val="5FB44D"/>
              </a:buClr>
              <a:buSzPts val="1500"/>
              <a:buNone/>
              <a:defRPr sz="1500"/>
            </a:lvl2pPr>
            <a:lvl3pPr lvl="2" algn="ctr">
              <a:lnSpc>
                <a:spcPct val="90000"/>
              </a:lnSpc>
              <a:spcBef>
                <a:spcPts val="400"/>
              </a:spcBef>
              <a:spcAft>
                <a:spcPts val="0"/>
              </a:spcAft>
              <a:buClr>
                <a:srgbClr val="5FB44D"/>
              </a:buClr>
              <a:buSzPts val="1400"/>
              <a:buNone/>
              <a:defRPr sz="1400"/>
            </a:lvl3pPr>
            <a:lvl4pPr lvl="3" algn="ctr">
              <a:lnSpc>
                <a:spcPct val="90000"/>
              </a:lnSpc>
              <a:spcBef>
                <a:spcPts val="400"/>
              </a:spcBef>
              <a:spcAft>
                <a:spcPts val="0"/>
              </a:spcAft>
              <a:buClr>
                <a:srgbClr val="5FB44D"/>
              </a:buClr>
              <a:buSzPts val="1200"/>
              <a:buNone/>
              <a:defRPr sz="1200"/>
            </a:lvl4pPr>
            <a:lvl5pPr lvl="4" algn="ctr">
              <a:lnSpc>
                <a:spcPct val="90000"/>
              </a:lnSpc>
              <a:spcBef>
                <a:spcPts val="400"/>
              </a:spcBef>
              <a:spcAft>
                <a:spcPts val="0"/>
              </a:spcAft>
              <a:buClr>
                <a:srgbClr val="5FB44D"/>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8" name="Google Shape;58;p14"/>
          <p:cNvSpPr txBox="1">
            <a:spLocks noGrp="1"/>
          </p:cNvSpPr>
          <p:nvPr>
            <p:ph type="title"/>
          </p:nvPr>
        </p:nvSpPr>
        <p:spPr>
          <a:xfrm>
            <a:off x="628650" y="273843"/>
            <a:ext cx="7886700" cy="2297906"/>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3300"/>
              <a:buFont typeface="Arial Black"/>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174">
          <p15:clr>
            <a:srgbClr val="FBAE40"/>
          </p15:clr>
        </p15:guide>
        <p15:guide id="4" orient="horz" pos="3031">
          <p15:clr>
            <a:srgbClr val="FBAE40"/>
          </p15:clr>
        </p15:guide>
        <p15:guide id="5" pos="397">
          <p15:clr>
            <a:srgbClr val="FBAE40"/>
          </p15:clr>
        </p15:guide>
        <p15:guide id="6" pos="536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a:blip r:embed="rId2">
            <a:alphaModFix amt="34000"/>
          </a:blip>
          <a:stretch>
            <a:fillRect/>
          </a:stretch>
        </a:blip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2D358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1" name="Google Shape;61;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5FB44D"/>
              </a:buClr>
              <a:buSzPts val="1400"/>
              <a:buChar char="o"/>
              <a:defRPr/>
            </a:lvl1pPr>
            <a:lvl2pPr marL="914400" lvl="1" indent="-317500" algn="l">
              <a:lnSpc>
                <a:spcPct val="90000"/>
              </a:lnSpc>
              <a:spcBef>
                <a:spcPts val="400"/>
              </a:spcBef>
              <a:spcAft>
                <a:spcPts val="0"/>
              </a:spcAft>
              <a:buClr>
                <a:srgbClr val="5FB44D"/>
              </a:buClr>
              <a:buSzPts val="1400"/>
              <a:buChar char="o"/>
              <a:defRPr/>
            </a:lvl2pPr>
            <a:lvl3pPr marL="1371600" lvl="2" indent="-317500" algn="l">
              <a:lnSpc>
                <a:spcPct val="90000"/>
              </a:lnSpc>
              <a:spcBef>
                <a:spcPts val="400"/>
              </a:spcBef>
              <a:spcAft>
                <a:spcPts val="0"/>
              </a:spcAft>
              <a:buClr>
                <a:srgbClr val="5FB44D"/>
              </a:buClr>
              <a:buSzPts val="1400"/>
              <a:buChar char="o"/>
              <a:defRPr/>
            </a:lvl3pPr>
            <a:lvl4pPr marL="1828800" lvl="3" indent="-317500" algn="l">
              <a:lnSpc>
                <a:spcPct val="90000"/>
              </a:lnSpc>
              <a:spcBef>
                <a:spcPts val="400"/>
              </a:spcBef>
              <a:spcAft>
                <a:spcPts val="0"/>
              </a:spcAft>
              <a:buClr>
                <a:srgbClr val="5FB44D"/>
              </a:buClr>
              <a:buSzPts val="1400"/>
              <a:buChar char="o"/>
              <a:defRPr/>
            </a:lvl4pPr>
            <a:lvl5pPr marL="2286000" lvl="4" indent="-317500" algn="l">
              <a:lnSpc>
                <a:spcPct val="90000"/>
              </a:lnSpc>
              <a:spcBef>
                <a:spcPts val="400"/>
              </a:spcBef>
              <a:spcAft>
                <a:spcPts val="0"/>
              </a:spcAft>
              <a:buClr>
                <a:srgbClr val="5FB44D"/>
              </a:buClr>
              <a:buSzPts val="1400"/>
              <a:buChar char="o"/>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2" name="Google Shape;62;p15"/>
          <p:cNvSpPr txBox="1">
            <a:spLocks noGrp="1"/>
          </p:cNvSpPr>
          <p:nvPr>
            <p:ph type="dt" idx="10"/>
          </p:nvPr>
        </p:nvSpPr>
        <p:spPr>
          <a:xfrm>
            <a:off x="628650" y="4797095"/>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3" name="Google Shape;63;p15"/>
          <p:cNvSpPr txBox="1">
            <a:spLocks noGrp="1"/>
          </p:cNvSpPr>
          <p:nvPr>
            <p:ph type="ftr" idx="11"/>
          </p:nvPr>
        </p:nvSpPr>
        <p:spPr>
          <a:xfrm>
            <a:off x="2790146" y="4797095"/>
            <a:ext cx="3494594"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4" name="Google Shape;64;p15"/>
          <p:cNvSpPr txBox="1">
            <a:spLocks noGrp="1"/>
          </p:cNvSpPr>
          <p:nvPr>
            <p:ph type="sldNum" idx="12"/>
          </p:nvPr>
        </p:nvSpPr>
        <p:spPr>
          <a:xfrm>
            <a:off x="6400805" y="4797095"/>
            <a:ext cx="211454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65" name="Google Shape;65;p15"/>
          <p:cNvCxnSpPr/>
          <p:nvPr/>
        </p:nvCxnSpPr>
        <p:spPr>
          <a:xfrm rot="10800000" flipH="1">
            <a:off x="628650" y="4727122"/>
            <a:ext cx="7886700" cy="1"/>
          </a:xfrm>
          <a:prstGeom prst="straightConnector1">
            <a:avLst/>
          </a:prstGeom>
          <a:noFill/>
          <a:ln w="57150" cap="flat" cmpd="sng">
            <a:solidFill>
              <a:srgbClr val="28AAE1"/>
            </a:solidFill>
            <a:prstDash val="solid"/>
            <a:miter lim="800000"/>
            <a:headEnd type="none" w="sm" len="sm"/>
            <a:tailEnd type="none" w="sm" len="sm"/>
          </a:ln>
        </p:spPr>
      </p:cxnSp>
      <p:cxnSp>
        <p:nvCxnSpPr>
          <p:cNvPr id="66" name="Google Shape;66;p15"/>
          <p:cNvCxnSpPr/>
          <p:nvPr/>
        </p:nvCxnSpPr>
        <p:spPr>
          <a:xfrm rot="10800000" flipH="1">
            <a:off x="628650" y="1312388"/>
            <a:ext cx="7886700" cy="1"/>
          </a:xfrm>
          <a:prstGeom prst="straightConnector1">
            <a:avLst/>
          </a:prstGeom>
          <a:noFill/>
          <a:ln w="57150" cap="flat" cmpd="sng">
            <a:solidFill>
              <a:srgbClr val="F6EB15"/>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rief_2_sq_pictures">
  <p:cSld name="Brief_2_sq_pictures">
    <p:spTree>
      <p:nvGrpSpPr>
        <p:cNvPr id="1" name="Shape 67"/>
        <p:cNvGrpSpPr/>
        <p:nvPr/>
      </p:nvGrpSpPr>
      <p:grpSpPr>
        <a:xfrm>
          <a:off x="0" y="0"/>
          <a:ext cx="0" cy="0"/>
          <a:chOff x="0" y="0"/>
          <a:chExt cx="0" cy="0"/>
        </a:xfrm>
      </p:grpSpPr>
      <p:sp>
        <p:nvSpPr>
          <p:cNvPr id="68" name="Google Shape;68;p16"/>
          <p:cNvSpPr>
            <a:spLocks noGrp="1"/>
          </p:cNvSpPr>
          <p:nvPr>
            <p:ph type="pic" idx="2"/>
          </p:nvPr>
        </p:nvSpPr>
        <p:spPr>
          <a:xfrm>
            <a:off x="2688275" y="0"/>
            <a:ext cx="6455726" cy="5143500"/>
          </a:xfrm>
          <a:prstGeom prst="rect">
            <a:avLst/>
          </a:prstGeom>
          <a:noFill/>
          <a:ln>
            <a:noFill/>
          </a:ln>
        </p:spPr>
      </p:sp>
      <p:sp>
        <p:nvSpPr>
          <p:cNvPr id="69" name="Google Shape;69;p16"/>
          <p:cNvSpPr txBox="1">
            <a:spLocks noGrp="1"/>
          </p:cNvSpPr>
          <p:nvPr>
            <p:ph type="body" idx="1"/>
          </p:nvPr>
        </p:nvSpPr>
        <p:spPr>
          <a:xfrm>
            <a:off x="543982" y="2185416"/>
            <a:ext cx="2619842" cy="2322290"/>
          </a:xfrm>
          <a:prstGeom prst="rect">
            <a:avLst/>
          </a:prstGeom>
          <a:solidFill>
            <a:schemeClr val="lt1"/>
          </a:solid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accent1"/>
              </a:buClr>
              <a:buSzPts val="1500"/>
              <a:buNone/>
              <a:defRPr sz="1500">
                <a:solidFill>
                  <a:schemeClr val="accent1"/>
                </a:solidFill>
              </a:defRPr>
            </a:lvl1pPr>
            <a:lvl2pPr marL="914400" lvl="1" indent="-342900" algn="l">
              <a:lnSpc>
                <a:spcPct val="90000"/>
              </a:lnSpc>
              <a:spcBef>
                <a:spcPts val="400"/>
              </a:spcBef>
              <a:spcAft>
                <a:spcPts val="0"/>
              </a:spcAft>
              <a:buClr>
                <a:schemeClr val="accent1"/>
              </a:buClr>
              <a:buSzPts val="1800"/>
              <a:buChar char="o"/>
              <a:defRPr>
                <a:solidFill>
                  <a:schemeClr val="accent1"/>
                </a:solidFill>
              </a:defRPr>
            </a:lvl2pPr>
            <a:lvl3pPr marL="1371600" lvl="2" indent="-323850" algn="l">
              <a:lnSpc>
                <a:spcPct val="90000"/>
              </a:lnSpc>
              <a:spcBef>
                <a:spcPts val="400"/>
              </a:spcBef>
              <a:spcAft>
                <a:spcPts val="0"/>
              </a:spcAft>
              <a:buClr>
                <a:schemeClr val="accent1"/>
              </a:buClr>
              <a:buSzPts val="1500"/>
              <a:buChar char="o"/>
              <a:defRPr>
                <a:solidFill>
                  <a:schemeClr val="accent1"/>
                </a:solidFill>
              </a:defRPr>
            </a:lvl3pPr>
            <a:lvl4pPr marL="1828800" lvl="3" indent="-317500" algn="l">
              <a:lnSpc>
                <a:spcPct val="90000"/>
              </a:lnSpc>
              <a:spcBef>
                <a:spcPts val="400"/>
              </a:spcBef>
              <a:spcAft>
                <a:spcPts val="0"/>
              </a:spcAft>
              <a:buClr>
                <a:schemeClr val="accent1"/>
              </a:buClr>
              <a:buSzPts val="1400"/>
              <a:buChar char="o"/>
              <a:defRPr>
                <a:solidFill>
                  <a:schemeClr val="accent1"/>
                </a:solidFill>
              </a:defRPr>
            </a:lvl4pPr>
            <a:lvl5pPr marL="2286000" lvl="4" indent="-317500" algn="l">
              <a:lnSpc>
                <a:spcPct val="90000"/>
              </a:lnSpc>
              <a:spcBef>
                <a:spcPts val="400"/>
              </a:spcBef>
              <a:spcAft>
                <a:spcPts val="0"/>
              </a:spcAft>
              <a:buClr>
                <a:schemeClr val="accent1"/>
              </a:buClr>
              <a:buSzPts val="1400"/>
              <a:buChar char="o"/>
              <a:defRPr>
                <a:solidFill>
                  <a:schemeClr val="accen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0" name="Google Shape;70;p16"/>
          <p:cNvSpPr txBox="1">
            <a:spLocks noGrp="1"/>
          </p:cNvSpPr>
          <p:nvPr>
            <p:ph type="title"/>
          </p:nvPr>
        </p:nvSpPr>
        <p:spPr>
          <a:xfrm>
            <a:off x="3414110" y="2183141"/>
            <a:ext cx="4729734" cy="994172"/>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AEABAB"/>
              </a:buClr>
              <a:buSzPts val="3300"/>
              <a:buFont typeface="Arial Black"/>
              <a:buNone/>
              <a:defRPr b="0">
                <a:solidFill>
                  <a:srgbClr val="AEABAB"/>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1" name="Google Shape;71;p16"/>
          <p:cNvSpPr txBox="1">
            <a:spLocks noGrp="1"/>
          </p:cNvSpPr>
          <p:nvPr>
            <p:ph type="sldNum" idx="12"/>
          </p:nvPr>
        </p:nvSpPr>
        <p:spPr>
          <a:xfrm>
            <a:off x="4423500" y="-5411"/>
            <a:ext cx="297000" cy="588600"/>
          </a:xfrm>
          <a:prstGeom prst="rect">
            <a:avLst/>
          </a:prstGeom>
          <a:solidFill>
            <a:schemeClr val="lt2"/>
          </a:solidFill>
          <a:ln>
            <a:noFill/>
          </a:ln>
        </p:spPr>
        <p:txBody>
          <a:bodyPr spcFirstLastPara="1" wrap="square" lIns="68575" tIns="34275" rIns="68575" bIns="34275" anchor="ctr" anchorCtr="0">
            <a:noAutofit/>
          </a:bodyPr>
          <a:lstStyle>
            <a:lvl1pPr marL="0" lvl="0" indent="0" algn="ctr">
              <a:spcBef>
                <a:spcPts val="0"/>
              </a:spcBef>
              <a:buNone/>
              <a:defRPr sz="1100" b="1" i="0" u="none" strike="noStrike" cap="none">
                <a:solidFill>
                  <a:schemeClr val="lt1"/>
                </a:solidFill>
                <a:latin typeface="Calibri"/>
                <a:ea typeface="Calibri"/>
                <a:cs typeface="Calibri"/>
                <a:sym typeface="Calibri"/>
              </a:defRPr>
            </a:lvl1pPr>
            <a:lvl2pPr marL="0" lvl="1" indent="0" algn="ctr">
              <a:spcBef>
                <a:spcPts val="0"/>
              </a:spcBef>
              <a:buNone/>
              <a:defRPr sz="1100" b="1" i="0" u="none" strike="noStrike" cap="none">
                <a:solidFill>
                  <a:schemeClr val="lt1"/>
                </a:solidFill>
                <a:latin typeface="Calibri"/>
                <a:ea typeface="Calibri"/>
                <a:cs typeface="Calibri"/>
                <a:sym typeface="Calibri"/>
              </a:defRPr>
            </a:lvl2pPr>
            <a:lvl3pPr marL="0" lvl="2" indent="0" algn="ctr">
              <a:spcBef>
                <a:spcPts val="0"/>
              </a:spcBef>
              <a:buNone/>
              <a:defRPr sz="1100" b="1" i="0" u="none" strike="noStrike" cap="none">
                <a:solidFill>
                  <a:schemeClr val="lt1"/>
                </a:solidFill>
                <a:latin typeface="Calibri"/>
                <a:ea typeface="Calibri"/>
                <a:cs typeface="Calibri"/>
                <a:sym typeface="Calibri"/>
              </a:defRPr>
            </a:lvl3pPr>
            <a:lvl4pPr marL="0" lvl="3" indent="0" algn="ctr">
              <a:spcBef>
                <a:spcPts val="0"/>
              </a:spcBef>
              <a:buNone/>
              <a:defRPr sz="1100" b="1" i="0" u="none" strike="noStrike" cap="none">
                <a:solidFill>
                  <a:schemeClr val="lt1"/>
                </a:solidFill>
                <a:latin typeface="Calibri"/>
                <a:ea typeface="Calibri"/>
                <a:cs typeface="Calibri"/>
                <a:sym typeface="Calibri"/>
              </a:defRPr>
            </a:lvl4pPr>
            <a:lvl5pPr marL="0" lvl="4" indent="0" algn="ctr">
              <a:spcBef>
                <a:spcPts val="0"/>
              </a:spcBef>
              <a:buNone/>
              <a:defRPr sz="1100" b="1" i="0" u="none" strike="noStrike" cap="none">
                <a:solidFill>
                  <a:schemeClr val="lt1"/>
                </a:solidFill>
                <a:latin typeface="Calibri"/>
                <a:ea typeface="Calibri"/>
                <a:cs typeface="Calibri"/>
                <a:sym typeface="Calibri"/>
              </a:defRPr>
            </a:lvl5pPr>
            <a:lvl6pPr marL="0" lvl="5" indent="0" algn="ctr">
              <a:spcBef>
                <a:spcPts val="0"/>
              </a:spcBef>
              <a:buNone/>
              <a:defRPr sz="1100" b="1" i="0" u="none" strike="noStrike" cap="none">
                <a:solidFill>
                  <a:schemeClr val="lt1"/>
                </a:solidFill>
                <a:latin typeface="Calibri"/>
                <a:ea typeface="Calibri"/>
                <a:cs typeface="Calibri"/>
                <a:sym typeface="Calibri"/>
              </a:defRPr>
            </a:lvl6pPr>
            <a:lvl7pPr marL="0" lvl="6" indent="0" algn="ctr">
              <a:spcBef>
                <a:spcPts val="0"/>
              </a:spcBef>
              <a:buNone/>
              <a:defRPr sz="1100" b="1" i="0" u="none" strike="noStrike" cap="none">
                <a:solidFill>
                  <a:schemeClr val="lt1"/>
                </a:solidFill>
                <a:latin typeface="Calibri"/>
                <a:ea typeface="Calibri"/>
                <a:cs typeface="Calibri"/>
                <a:sym typeface="Calibri"/>
              </a:defRPr>
            </a:lvl7pPr>
            <a:lvl8pPr marL="0" lvl="7" indent="0" algn="ctr">
              <a:spcBef>
                <a:spcPts val="0"/>
              </a:spcBef>
              <a:buNone/>
              <a:defRPr sz="1100" b="1" i="0" u="none" strike="noStrike" cap="none">
                <a:solidFill>
                  <a:schemeClr val="lt1"/>
                </a:solidFill>
                <a:latin typeface="Calibri"/>
                <a:ea typeface="Calibri"/>
                <a:cs typeface="Calibri"/>
                <a:sym typeface="Calibri"/>
              </a:defRPr>
            </a:lvl8pPr>
            <a:lvl9pPr marL="0" lvl="8" indent="0" algn="ctr">
              <a:spcBef>
                <a:spcPts val="0"/>
              </a:spcBef>
              <a:buNone/>
              <a:defRPr sz="11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2D358E"/>
              </a:buClr>
              <a:buSzPts val="2400"/>
              <a:buFont typeface="Arial Black"/>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4" name="Google Shape;74;p17"/>
          <p:cNvSpPr txBox="1">
            <a:spLocks noGrp="1"/>
          </p:cNvSpPr>
          <p:nvPr>
            <p:ph type="body" idx="1"/>
          </p:nvPr>
        </p:nvSpPr>
        <p:spPr>
          <a:xfrm>
            <a:off x="3887391" y="945694"/>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rgbClr val="5FB44D"/>
              </a:buClr>
              <a:buSzPts val="2400"/>
              <a:buChar char="o"/>
              <a:defRPr sz="2400"/>
            </a:lvl1pPr>
            <a:lvl2pPr marL="914400" lvl="1" indent="-361950" algn="l">
              <a:lnSpc>
                <a:spcPct val="90000"/>
              </a:lnSpc>
              <a:spcBef>
                <a:spcPts val="400"/>
              </a:spcBef>
              <a:spcAft>
                <a:spcPts val="0"/>
              </a:spcAft>
              <a:buClr>
                <a:srgbClr val="5FB44D"/>
              </a:buClr>
              <a:buSzPts val="2100"/>
              <a:buChar char="o"/>
              <a:defRPr sz="2100"/>
            </a:lvl2pPr>
            <a:lvl3pPr marL="1371600" lvl="2" indent="-342900" algn="l">
              <a:lnSpc>
                <a:spcPct val="90000"/>
              </a:lnSpc>
              <a:spcBef>
                <a:spcPts val="400"/>
              </a:spcBef>
              <a:spcAft>
                <a:spcPts val="0"/>
              </a:spcAft>
              <a:buClr>
                <a:srgbClr val="5FB44D"/>
              </a:buClr>
              <a:buSzPts val="1800"/>
              <a:buChar char="o"/>
              <a:defRPr sz="1800"/>
            </a:lvl3pPr>
            <a:lvl4pPr marL="1828800" lvl="3" indent="-323850" algn="l">
              <a:lnSpc>
                <a:spcPct val="90000"/>
              </a:lnSpc>
              <a:spcBef>
                <a:spcPts val="400"/>
              </a:spcBef>
              <a:spcAft>
                <a:spcPts val="0"/>
              </a:spcAft>
              <a:buClr>
                <a:srgbClr val="5FB44D"/>
              </a:buClr>
              <a:buSzPts val="1500"/>
              <a:buChar char="o"/>
              <a:defRPr sz="1500"/>
            </a:lvl4pPr>
            <a:lvl5pPr marL="2286000" lvl="4" indent="-323850" algn="l">
              <a:lnSpc>
                <a:spcPct val="90000"/>
              </a:lnSpc>
              <a:spcBef>
                <a:spcPts val="400"/>
              </a:spcBef>
              <a:spcAft>
                <a:spcPts val="0"/>
              </a:spcAft>
              <a:buClr>
                <a:srgbClr val="5FB44D"/>
              </a:buClr>
              <a:buSzPts val="1500"/>
              <a:buChar char="o"/>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75" name="Google Shape;75;p17"/>
          <p:cNvSpPr txBox="1">
            <a:spLocks noGrp="1"/>
          </p:cNvSpPr>
          <p:nvPr>
            <p:ph type="body" idx="2"/>
          </p:nvPr>
        </p:nvSpPr>
        <p:spPr>
          <a:xfrm>
            <a:off x="629841" y="1748175"/>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5FB44D"/>
              </a:buClr>
              <a:buSzPts val="1200"/>
              <a:buNone/>
              <a:defRPr sz="1200"/>
            </a:lvl1pPr>
            <a:lvl2pPr marL="914400" lvl="1" indent="-228600" algn="l">
              <a:lnSpc>
                <a:spcPct val="90000"/>
              </a:lnSpc>
              <a:spcBef>
                <a:spcPts val="400"/>
              </a:spcBef>
              <a:spcAft>
                <a:spcPts val="0"/>
              </a:spcAft>
              <a:buClr>
                <a:srgbClr val="5FB44D"/>
              </a:buClr>
              <a:buSzPts val="1100"/>
              <a:buNone/>
              <a:defRPr sz="1100"/>
            </a:lvl2pPr>
            <a:lvl3pPr marL="1371600" lvl="2" indent="-228600" algn="l">
              <a:lnSpc>
                <a:spcPct val="90000"/>
              </a:lnSpc>
              <a:spcBef>
                <a:spcPts val="400"/>
              </a:spcBef>
              <a:spcAft>
                <a:spcPts val="0"/>
              </a:spcAft>
              <a:buClr>
                <a:srgbClr val="5FB44D"/>
              </a:buClr>
              <a:buSzPts val="900"/>
              <a:buNone/>
              <a:defRPr sz="900"/>
            </a:lvl3pPr>
            <a:lvl4pPr marL="1828800" lvl="3" indent="-228600" algn="l">
              <a:lnSpc>
                <a:spcPct val="90000"/>
              </a:lnSpc>
              <a:spcBef>
                <a:spcPts val="400"/>
              </a:spcBef>
              <a:spcAft>
                <a:spcPts val="0"/>
              </a:spcAft>
              <a:buClr>
                <a:srgbClr val="5FB44D"/>
              </a:buClr>
              <a:buSzPts val="800"/>
              <a:buNone/>
              <a:defRPr sz="800"/>
            </a:lvl4pPr>
            <a:lvl5pPr marL="2286000" lvl="4" indent="-228600" algn="l">
              <a:lnSpc>
                <a:spcPct val="90000"/>
              </a:lnSpc>
              <a:spcBef>
                <a:spcPts val="400"/>
              </a:spcBef>
              <a:spcAft>
                <a:spcPts val="0"/>
              </a:spcAft>
              <a:buClr>
                <a:srgbClr val="5FB44D"/>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76" name="Google Shape;76;p17"/>
          <p:cNvSpPr txBox="1">
            <a:spLocks noGrp="1"/>
          </p:cNvSpPr>
          <p:nvPr>
            <p:ph type="dt" idx="10"/>
          </p:nvPr>
        </p:nvSpPr>
        <p:spPr>
          <a:xfrm>
            <a:off x="628650" y="4797095"/>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7" name="Google Shape;77;p17"/>
          <p:cNvSpPr txBox="1">
            <a:spLocks noGrp="1"/>
          </p:cNvSpPr>
          <p:nvPr>
            <p:ph type="ftr" idx="11"/>
          </p:nvPr>
        </p:nvSpPr>
        <p:spPr>
          <a:xfrm>
            <a:off x="2790146" y="4797095"/>
            <a:ext cx="3494594"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 name="Google Shape;78;p17"/>
          <p:cNvSpPr txBox="1">
            <a:spLocks noGrp="1"/>
          </p:cNvSpPr>
          <p:nvPr>
            <p:ph type="sldNum" idx="12"/>
          </p:nvPr>
        </p:nvSpPr>
        <p:spPr>
          <a:xfrm>
            <a:off x="6400805" y="4797095"/>
            <a:ext cx="211454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79" name="Google Shape;79;p17"/>
          <p:cNvCxnSpPr/>
          <p:nvPr/>
        </p:nvCxnSpPr>
        <p:spPr>
          <a:xfrm rot="10800000" flipH="1">
            <a:off x="628650" y="4727122"/>
            <a:ext cx="7886700" cy="1"/>
          </a:xfrm>
          <a:prstGeom prst="straightConnector1">
            <a:avLst/>
          </a:prstGeom>
          <a:noFill/>
          <a:ln w="57150" cap="flat" cmpd="sng">
            <a:solidFill>
              <a:srgbClr val="28AAE1"/>
            </a:solidFill>
            <a:prstDash val="solid"/>
            <a:miter lim="800000"/>
            <a:headEnd type="none" w="sm" len="sm"/>
            <a:tailEnd type="none" w="sm" len="sm"/>
          </a:ln>
        </p:spPr>
      </p:cxnSp>
      <p:cxnSp>
        <p:nvCxnSpPr>
          <p:cNvPr id="80" name="Google Shape;80;p17"/>
          <p:cNvCxnSpPr/>
          <p:nvPr/>
        </p:nvCxnSpPr>
        <p:spPr>
          <a:xfrm rot="10800000" flipH="1">
            <a:off x="599054" y="1644934"/>
            <a:ext cx="2979965" cy="1"/>
          </a:xfrm>
          <a:prstGeom prst="straightConnector1">
            <a:avLst/>
          </a:prstGeom>
          <a:noFill/>
          <a:ln w="57150" cap="flat" cmpd="sng">
            <a:solidFill>
              <a:srgbClr val="F6EB15"/>
            </a:solidFill>
            <a:prstDash val="solid"/>
            <a:miter lim="800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2D358E"/>
              </a:buClr>
              <a:buSzPts val="2400"/>
              <a:buFont typeface="Arial Black"/>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8"/>
          <p:cNvSpPr>
            <a:spLocks noGrp="1"/>
          </p:cNvSpPr>
          <p:nvPr>
            <p:ph type="pic" idx="2"/>
          </p:nvPr>
        </p:nvSpPr>
        <p:spPr>
          <a:xfrm>
            <a:off x="3887391" y="942633"/>
            <a:ext cx="4629150" cy="3655219"/>
          </a:xfrm>
          <a:prstGeom prst="rect">
            <a:avLst/>
          </a:prstGeom>
          <a:noFill/>
          <a:ln>
            <a:noFill/>
          </a:ln>
        </p:spPr>
      </p:sp>
      <p:sp>
        <p:nvSpPr>
          <p:cNvPr id="84" name="Google Shape;84;p18"/>
          <p:cNvSpPr txBox="1">
            <a:spLocks noGrp="1"/>
          </p:cNvSpPr>
          <p:nvPr>
            <p:ph type="body" idx="1"/>
          </p:nvPr>
        </p:nvSpPr>
        <p:spPr>
          <a:xfrm>
            <a:off x="629841" y="1745114"/>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5FB44D"/>
              </a:buClr>
              <a:buSzPts val="1200"/>
              <a:buNone/>
              <a:defRPr sz="1200"/>
            </a:lvl1pPr>
            <a:lvl2pPr marL="914400" lvl="1" indent="-228600" algn="l">
              <a:lnSpc>
                <a:spcPct val="90000"/>
              </a:lnSpc>
              <a:spcBef>
                <a:spcPts val="400"/>
              </a:spcBef>
              <a:spcAft>
                <a:spcPts val="0"/>
              </a:spcAft>
              <a:buClr>
                <a:srgbClr val="5FB44D"/>
              </a:buClr>
              <a:buSzPts val="1100"/>
              <a:buNone/>
              <a:defRPr sz="1100"/>
            </a:lvl2pPr>
            <a:lvl3pPr marL="1371600" lvl="2" indent="-228600" algn="l">
              <a:lnSpc>
                <a:spcPct val="90000"/>
              </a:lnSpc>
              <a:spcBef>
                <a:spcPts val="400"/>
              </a:spcBef>
              <a:spcAft>
                <a:spcPts val="0"/>
              </a:spcAft>
              <a:buClr>
                <a:srgbClr val="5FB44D"/>
              </a:buClr>
              <a:buSzPts val="900"/>
              <a:buNone/>
              <a:defRPr sz="900"/>
            </a:lvl3pPr>
            <a:lvl4pPr marL="1828800" lvl="3" indent="-228600" algn="l">
              <a:lnSpc>
                <a:spcPct val="90000"/>
              </a:lnSpc>
              <a:spcBef>
                <a:spcPts val="400"/>
              </a:spcBef>
              <a:spcAft>
                <a:spcPts val="0"/>
              </a:spcAft>
              <a:buClr>
                <a:srgbClr val="5FB44D"/>
              </a:buClr>
              <a:buSzPts val="800"/>
              <a:buNone/>
              <a:defRPr sz="800"/>
            </a:lvl4pPr>
            <a:lvl5pPr marL="2286000" lvl="4" indent="-228600" algn="l">
              <a:lnSpc>
                <a:spcPct val="90000"/>
              </a:lnSpc>
              <a:spcBef>
                <a:spcPts val="400"/>
              </a:spcBef>
              <a:spcAft>
                <a:spcPts val="0"/>
              </a:spcAft>
              <a:buClr>
                <a:srgbClr val="5FB44D"/>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85" name="Google Shape;85;p18"/>
          <p:cNvSpPr txBox="1">
            <a:spLocks noGrp="1"/>
          </p:cNvSpPr>
          <p:nvPr>
            <p:ph type="dt" idx="10"/>
          </p:nvPr>
        </p:nvSpPr>
        <p:spPr>
          <a:xfrm>
            <a:off x="628650" y="4797095"/>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6" name="Google Shape;86;p18"/>
          <p:cNvSpPr txBox="1">
            <a:spLocks noGrp="1"/>
          </p:cNvSpPr>
          <p:nvPr>
            <p:ph type="ftr" idx="11"/>
          </p:nvPr>
        </p:nvSpPr>
        <p:spPr>
          <a:xfrm>
            <a:off x="2790146" y="4797095"/>
            <a:ext cx="3494594"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7" name="Google Shape;87;p18"/>
          <p:cNvSpPr txBox="1">
            <a:spLocks noGrp="1"/>
          </p:cNvSpPr>
          <p:nvPr>
            <p:ph type="sldNum" idx="12"/>
          </p:nvPr>
        </p:nvSpPr>
        <p:spPr>
          <a:xfrm>
            <a:off x="6400805" y="4797095"/>
            <a:ext cx="211454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88" name="Google Shape;88;p18"/>
          <p:cNvCxnSpPr/>
          <p:nvPr/>
        </p:nvCxnSpPr>
        <p:spPr>
          <a:xfrm rot="10800000" flipH="1">
            <a:off x="628650" y="4727122"/>
            <a:ext cx="7886700" cy="1"/>
          </a:xfrm>
          <a:prstGeom prst="straightConnector1">
            <a:avLst/>
          </a:prstGeom>
          <a:noFill/>
          <a:ln w="57150" cap="flat" cmpd="sng">
            <a:solidFill>
              <a:srgbClr val="28AAE1"/>
            </a:solidFill>
            <a:prstDash val="solid"/>
            <a:miter lim="800000"/>
            <a:headEnd type="none" w="sm" len="sm"/>
            <a:tailEnd type="none" w="sm" len="sm"/>
          </a:ln>
        </p:spPr>
      </p:cxnSp>
      <p:cxnSp>
        <p:nvCxnSpPr>
          <p:cNvPr id="89" name="Google Shape;89;p18"/>
          <p:cNvCxnSpPr/>
          <p:nvPr/>
        </p:nvCxnSpPr>
        <p:spPr>
          <a:xfrm rot="10800000" flipH="1">
            <a:off x="599054" y="1644934"/>
            <a:ext cx="2979965" cy="1"/>
          </a:xfrm>
          <a:prstGeom prst="straightConnector1">
            <a:avLst/>
          </a:prstGeom>
          <a:noFill/>
          <a:ln w="57150" cap="flat" cmpd="sng">
            <a:solidFill>
              <a:srgbClr val="F6EB15"/>
            </a:solidFill>
            <a:prstDash val="solid"/>
            <a:miter lim="800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mt="50000"/>
          </a:blip>
          <a:stretch>
            <a:fillRect/>
          </a:stretch>
        </a:blipFill>
        <a:effectLst/>
      </p:bgPr>
    </p:bg>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Arial Black"/>
              <a:buNone/>
              <a:defRPr sz="45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9"/>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rgbClr val="3F3F3F"/>
              </a:buClr>
              <a:buSzPts val="1800"/>
              <a:buNone/>
              <a:defRPr sz="1800">
                <a:solidFill>
                  <a:srgbClr val="3F3F3F"/>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0"/>
          <p:cNvSpPr txBox="1">
            <a:spLocks noGrp="1"/>
          </p:cNvSpPr>
          <p:nvPr>
            <p:ph type="dt" idx="10"/>
          </p:nvPr>
        </p:nvSpPr>
        <p:spPr>
          <a:xfrm>
            <a:off x="628650" y="4797095"/>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5" name="Google Shape;95;p20"/>
          <p:cNvSpPr txBox="1">
            <a:spLocks noGrp="1"/>
          </p:cNvSpPr>
          <p:nvPr>
            <p:ph type="ftr" idx="11"/>
          </p:nvPr>
        </p:nvSpPr>
        <p:spPr>
          <a:xfrm>
            <a:off x="2790146" y="4797095"/>
            <a:ext cx="3494594"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6" name="Google Shape;96;p20"/>
          <p:cNvSpPr txBox="1">
            <a:spLocks noGrp="1"/>
          </p:cNvSpPr>
          <p:nvPr>
            <p:ph type="sldNum" idx="12"/>
          </p:nvPr>
        </p:nvSpPr>
        <p:spPr>
          <a:xfrm>
            <a:off x="6400805" y="4797095"/>
            <a:ext cx="211454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97" name="Google Shape;97;p20"/>
          <p:cNvCxnSpPr/>
          <p:nvPr/>
        </p:nvCxnSpPr>
        <p:spPr>
          <a:xfrm rot="10800000" flipH="1">
            <a:off x="628650" y="4727122"/>
            <a:ext cx="7886700" cy="1"/>
          </a:xfrm>
          <a:prstGeom prst="straightConnector1">
            <a:avLst/>
          </a:prstGeom>
          <a:noFill/>
          <a:ln w="57150" cap="flat" cmpd="sng">
            <a:solidFill>
              <a:srgbClr val="28AAE1"/>
            </a:solidFill>
            <a:prstDash val="solid"/>
            <a:miter lim="800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2D358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0" name="Google Shape;100;p21"/>
          <p:cNvSpPr txBox="1">
            <a:spLocks noGrp="1"/>
          </p:cNvSpPr>
          <p:nvPr>
            <p:ph type="dt" idx="10"/>
          </p:nvPr>
        </p:nvSpPr>
        <p:spPr>
          <a:xfrm>
            <a:off x="628650" y="4797095"/>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1" name="Google Shape;101;p21"/>
          <p:cNvSpPr txBox="1">
            <a:spLocks noGrp="1"/>
          </p:cNvSpPr>
          <p:nvPr>
            <p:ph type="ftr" idx="11"/>
          </p:nvPr>
        </p:nvSpPr>
        <p:spPr>
          <a:xfrm>
            <a:off x="2790146" y="4797095"/>
            <a:ext cx="3494594"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2" name="Google Shape;102;p21"/>
          <p:cNvSpPr txBox="1">
            <a:spLocks noGrp="1"/>
          </p:cNvSpPr>
          <p:nvPr>
            <p:ph type="sldNum" idx="12"/>
          </p:nvPr>
        </p:nvSpPr>
        <p:spPr>
          <a:xfrm>
            <a:off x="6400805" y="4797095"/>
            <a:ext cx="211454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103" name="Google Shape;103;p21"/>
          <p:cNvCxnSpPr/>
          <p:nvPr/>
        </p:nvCxnSpPr>
        <p:spPr>
          <a:xfrm rot="10800000" flipH="1">
            <a:off x="628650" y="4727122"/>
            <a:ext cx="7886700" cy="1"/>
          </a:xfrm>
          <a:prstGeom prst="straightConnector1">
            <a:avLst/>
          </a:prstGeom>
          <a:noFill/>
          <a:ln w="57150" cap="flat" cmpd="sng">
            <a:solidFill>
              <a:srgbClr val="28AAE1"/>
            </a:solidFill>
            <a:prstDash val="solid"/>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4"/>
        <p:cNvGrpSpPr/>
        <p:nvPr/>
      </p:nvGrpSpPr>
      <p:grpSpPr>
        <a:xfrm>
          <a:off x="0" y="0"/>
          <a:ext cx="0" cy="0"/>
          <a:chOff x="0" y="0"/>
          <a:chExt cx="0" cy="0"/>
        </a:xfrm>
      </p:grpSpPr>
      <p:sp>
        <p:nvSpPr>
          <p:cNvPr id="105" name="Google Shape;105;p22"/>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2D358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6" name="Google Shape;106;p22"/>
          <p:cNvSpPr txBox="1">
            <a:spLocks noGrp="1"/>
          </p:cNvSpPr>
          <p:nvPr>
            <p:ph type="body" idx="1"/>
          </p:nvPr>
        </p:nvSpPr>
        <p:spPr>
          <a:xfrm>
            <a:off x="629841" y="1337987"/>
            <a:ext cx="3868340" cy="540818"/>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rgbClr val="5FB44D"/>
              </a:buClr>
              <a:buSzPts val="1800"/>
              <a:buNone/>
              <a:defRPr sz="1800" b="1"/>
            </a:lvl1pPr>
            <a:lvl2pPr marL="914400" lvl="1" indent="-228600" algn="l">
              <a:lnSpc>
                <a:spcPct val="90000"/>
              </a:lnSpc>
              <a:spcBef>
                <a:spcPts val="400"/>
              </a:spcBef>
              <a:spcAft>
                <a:spcPts val="0"/>
              </a:spcAft>
              <a:buClr>
                <a:srgbClr val="5FB44D"/>
              </a:buClr>
              <a:buSzPts val="1500"/>
              <a:buNone/>
              <a:defRPr sz="1500" b="1"/>
            </a:lvl2pPr>
            <a:lvl3pPr marL="1371600" lvl="2" indent="-228600" algn="l">
              <a:lnSpc>
                <a:spcPct val="90000"/>
              </a:lnSpc>
              <a:spcBef>
                <a:spcPts val="400"/>
              </a:spcBef>
              <a:spcAft>
                <a:spcPts val="0"/>
              </a:spcAft>
              <a:buClr>
                <a:srgbClr val="5FB44D"/>
              </a:buClr>
              <a:buSzPts val="1400"/>
              <a:buNone/>
              <a:defRPr sz="1400" b="1"/>
            </a:lvl3pPr>
            <a:lvl4pPr marL="1828800" lvl="3" indent="-228600" algn="l">
              <a:lnSpc>
                <a:spcPct val="90000"/>
              </a:lnSpc>
              <a:spcBef>
                <a:spcPts val="400"/>
              </a:spcBef>
              <a:spcAft>
                <a:spcPts val="0"/>
              </a:spcAft>
              <a:buClr>
                <a:srgbClr val="5FB44D"/>
              </a:buClr>
              <a:buSzPts val="1200"/>
              <a:buNone/>
              <a:defRPr sz="1200" b="1"/>
            </a:lvl4pPr>
            <a:lvl5pPr marL="2286000" lvl="4" indent="-228600" algn="l">
              <a:lnSpc>
                <a:spcPct val="90000"/>
              </a:lnSpc>
              <a:spcBef>
                <a:spcPts val="400"/>
              </a:spcBef>
              <a:spcAft>
                <a:spcPts val="0"/>
              </a:spcAft>
              <a:buClr>
                <a:srgbClr val="5FB44D"/>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07" name="Google Shape;107;p22"/>
          <p:cNvSpPr txBox="1">
            <a:spLocks noGrp="1"/>
          </p:cNvSpPr>
          <p:nvPr>
            <p:ph type="body" idx="2"/>
          </p:nvPr>
        </p:nvSpPr>
        <p:spPr>
          <a:xfrm>
            <a:off x="629841" y="1912483"/>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5FB44D"/>
              </a:buClr>
              <a:buSzPts val="1400"/>
              <a:buChar char="o"/>
              <a:defRPr/>
            </a:lvl1pPr>
            <a:lvl2pPr marL="914400" lvl="1" indent="-317500" algn="l">
              <a:lnSpc>
                <a:spcPct val="90000"/>
              </a:lnSpc>
              <a:spcBef>
                <a:spcPts val="400"/>
              </a:spcBef>
              <a:spcAft>
                <a:spcPts val="0"/>
              </a:spcAft>
              <a:buClr>
                <a:srgbClr val="5FB44D"/>
              </a:buClr>
              <a:buSzPts val="1400"/>
              <a:buChar char="o"/>
              <a:defRPr/>
            </a:lvl2pPr>
            <a:lvl3pPr marL="1371600" lvl="2" indent="-317500" algn="l">
              <a:lnSpc>
                <a:spcPct val="90000"/>
              </a:lnSpc>
              <a:spcBef>
                <a:spcPts val="400"/>
              </a:spcBef>
              <a:spcAft>
                <a:spcPts val="0"/>
              </a:spcAft>
              <a:buClr>
                <a:srgbClr val="5FB44D"/>
              </a:buClr>
              <a:buSzPts val="1400"/>
              <a:buChar char="o"/>
              <a:defRPr/>
            </a:lvl3pPr>
            <a:lvl4pPr marL="1828800" lvl="3" indent="-317500" algn="l">
              <a:lnSpc>
                <a:spcPct val="90000"/>
              </a:lnSpc>
              <a:spcBef>
                <a:spcPts val="400"/>
              </a:spcBef>
              <a:spcAft>
                <a:spcPts val="0"/>
              </a:spcAft>
              <a:buClr>
                <a:srgbClr val="5FB44D"/>
              </a:buClr>
              <a:buSzPts val="1400"/>
              <a:buChar char="o"/>
              <a:defRPr/>
            </a:lvl4pPr>
            <a:lvl5pPr marL="2286000" lvl="4" indent="-317500" algn="l">
              <a:lnSpc>
                <a:spcPct val="90000"/>
              </a:lnSpc>
              <a:spcBef>
                <a:spcPts val="400"/>
              </a:spcBef>
              <a:spcAft>
                <a:spcPts val="0"/>
              </a:spcAft>
              <a:buClr>
                <a:srgbClr val="5FB44D"/>
              </a:buClr>
              <a:buSzPts val="1400"/>
              <a:buChar char="o"/>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8" name="Google Shape;108;p22"/>
          <p:cNvSpPr txBox="1">
            <a:spLocks noGrp="1"/>
          </p:cNvSpPr>
          <p:nvPr>
            <p:ph type="body" idx="3"/>
          </p:nvPr>
        </p:nvSpPr>
        <p:spPr>
          <a:xfrm>
            <a:off x="4629150" y="1337987"/>
            <a:ext cx="3887391" cy="540818"/>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rgbClr val="5FB44D"/>
              </a:buClr>
              <a:buSzPts val="1800"/>
              <a:buNone/>
              <a:defRPr sz="1800" b="1"/>
            </a:lvl1pPr>
            <a:lvl2pPr marL="914400" lvl="1" indent="-228600" algn="l">
              <a:lnSpc>
                <a:spcPct val="90000"/>
              </a:lnSpc>
              <a:spcBef>
                <a:spcPts val="400"/>
              </a:spcBef>
              <a:spcAft>
                <a:spcPts val="0"/>
              </a:spcAft>
              <a:buClr>
                <a:srgbClr val="5FB44D"/>
              </a:buClr>
              <a:buSzPts val="1500"/>
              <a:buNone/>
              <a:defRPr sz="1500" b="1"/>
            </a:lvl2pPr>
            <a:lvl3pPr marL="1371600" lvl="2" indent="-228600" algn="l">
              <a:lnSpc>
                <a:spcPct val="90000"/>
              </a:lnSpc>
              <a:spcBef>
                <a:spcPts val="400"/>
              </a:spcBef>
              <a:spcAft>
                <a:spcPts val="0"/>
              </a:spcAft>
              <a:buClr>
                <a:srgbClr val="5FB44D"/>
              </a:buClr>
              <a:buSzPts val="1400"/>
              <a:buNone/>
              <a:defRPr sz="1400" b="1"/>
            </a:lvl3pPr>
            <a:lvl4pPr marL="1828800" lvl="3" indent="-228600" algn="l">
              <a:lnSpc>
                <a:spcPct val="90000"/>
              </a:lnSpc>
              <a:spcBef>
                <a:spcPts val="400"/>
              </a:spcBef>
              <a:spcAft>
                <a:spcPts val="0"/>
              </a:spcAft>
              <a:buClr>
                <a:srgbClr val="5FB44D"/>
              </a:buClr>
              <a:buSzPts val="1200"/>
              <a:buNone/>
              <a:defRPr sz="1200" b="1"/>
            </a:lvl4pPr>
            <a:lvl5pPr marL="2286000" lvl="4" indent="-228600" algn="l">
              <a:lnSpc>
                <a:spcPct val="90000"/>
              </a:lnSpc>
              <a:spcBef>
                <a:spcPts val="400"/>
              </a:spcBef>
              <a:spcAft>
                <a:spcPts val="0"/>
              </a:spcAft>
              <a:buClr>
                <a:srgbClr val="5FB44D"/>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09" name="Google Shape;109;p22"/>
          <p:cNvSpPr txBox="1">
            <a:spLocks noGrp="1"/>
          </p:cNvSpPr>
          <p:nvPr>
            <p:ph type="body" idx="4"/>
          </p:nvPr>
        </p:nvSpPr>
        <p:spPr>
          <a:xfrm>
            <a:off x="4629150" y="1912483"/>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5FB44D"/>
              </a:buClr>
              <a:buSzPts val="1400"/>
              <a:buChar char="o"/>
              <a:defRPr/>
            </a:lvl1pPr>
            <a:lvl2pPr marL="914400" lvl="1" indent="-317500" algn="l">
              <a:lnSpc>
                <a:spcPct val="90000"/>
              </a:lnSpc>
              <a:spcBef>
                <a:spcPts val="400"/>
              </a:spcBef>
              <a:spcAft>
                <a:spcPts val="0"/>
              </a:spcAft>
              <a:buClr>
                <a:srgbClr val="5FB44D"/>
              </a:buClr>
              <a:buSzPts val="1400"/>
              <a:buChar char="o"/>
              <a:defRPr/>
            </a:lvl2pPr>
            <a:lvl3pPr marL="1371600" lvl="2" indent="-317500" algn="l">
              <a:lnSpc>
                <a:spcPct val="90000"/>
              </a:lnSpc>
              <a:spcBef>
                <a:spcPts val="400"/>
              </a:spcBef>
              <a:spcAft>
                <a:spcPts val="0"/>
              </a:spcAft>
              <a:buClr>
                <a:srgbClr val="5FB44D"/>
              </a:buClr>
              <a:buSzPts val="1400"/>
              <a:buChar char="o"/>
              <a:defRPr/>
            </a:lvl3pPr>
            <a:lvl4pPr marL="1828800" lvl="3" indent="-317500" algn="l">
              <a:lnSpc>
                <a:spcPct val="90000"/>
              </a:lnSpc>
              <a:spcBef>
                <a:spcPts val="400"/>
              </a:spcBef>
              <a:spcAft>
                <a:spcPts val="0"/>
              </a:spcAft>
              <a:buClr>
                <a:srgbClr val="5FB44D"/>
              </a:buClr>
              <a:buSzPts val="1400"/>
              <a:buChar char="o"/>
              <a:defRPr/>
            </a:lvl4pPr>
            <a:lvl5pPr marL="2286000" lvl="4" indent="-317500" algn="l">
              <a:lnSpc>
                <a:spcPct val="90000"/>
              </a:lnSpc>
              <a:spcBef>
                <a:spcPts val="400"/>
              </a:spcBef>
              <a:spcAft>
                <a:spcPts val="0"/>
              </a:spcAft>
              <a:buClr>
                <a:srgbClr val="5FB44D"/>
              </a:buClr>
              <a:buSzPts val="1400"/>
              <a:buChar char="o"/>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0" name="Google Shape;110;p22"/>
          <p:cNvSpPr txBox="1">
            <a:spLocks noGrp="1"/>
          </p:cNvSpPr>
          <p:nvPr>
            <p:ph type="dt" idx="10"/>
          </p:nvPr>
        </p:nvSpPr>
        <p:spPr>
          <a:xfrm>
            <a:off x="628650" y="4797095"/>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2790146" y="4797095"/>
            <a:ext cx="3494594"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00805" y="4797095"/>
            <a:ext cx="211454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113" name="Google Shape;113;p22"/>
          <p:cNvCxnSpPr/>
          <p:nvPr/>
        </p:nvCxnSpPr>
        <p:spPr>
          <a:xfrm rot="10800000" flipH="1">
            <a:off x="628650" y="4727122"/>
            <a:ext cx="7886700" cy="1"/>
          </a:xfrm>
          <a:prstGeom prst="straightConnector1">
            <a:avLst/>
          </a:prstGeom>
          <a:noFill/>
          <a:ln w="57150" cap="flat" cmpd="sng">
            <a:solidFill>
              <a:srgbClr val="28AAE1"/>
            </a:solidFill>
            <a:prstDash val="solid"/>
            <a:miter lim="800000"/>
            <a:headEnd type="none" w="sm" len="sm"/>
            <a:tailEnd type="none" w="sm" len="sm"/>
          </a:ln>
        </p:spPr>
      </p:cxnSp>
      <p:cxnSp>
        <p:nvCxnSpPr>
          <p:cNvPr id="114" name="Google Shape;114;p22"/>
          <p:cNvCxnSpPr/>
          <p:nvPr/>
        </p:nvCxnSpPr>
        <p:spPr>
          <a:xfrm rot="10800000" flipH="1">
            <a:off x="628650" y="1312388"/>
            <a:ext cx="7886700" cy="1"/>
          </a:xfrm>
          <a:prstGeom prst="straightConnector1">
            <a:avLst/>
          </a:prstGeom>
          <a:noFill/>
          <a:ln w="57150" cap="flat" cmpd="sng">
            <a:solidFill>
              <a:srgbClr val="F6EB15"/>
            </a:solidFill>
            <a:prstDash val="solid"/>
            <a:miter lim="800000"/>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2D358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7" name="Google Shape;117;p23"/>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5FB44D"/>
              </a:buClr>
              <a:buSzPts val="1400"/>
              <a:buChar char="o"/>
              <a:defRPr/>
            </a:lvl1pPr>
            <a:lvl2pPr marL="914400" lvl="1" indent="-317500" algn="l">
              <a:lnSpc>
                <a:spcPct val="90000"/>
              </a:lnSpc>
              <a:spcBef>
                <a:spcPts val="400"/>
              </a:spcBef>
              <a:spcAft>
                <a:spcPts val="0"/>
              </a:spcAft>
              <a:buClr>
                <a:srgbClr val="5FB44D"/>
              </a:buClr>
              <a:buSzPts val="1400"/>
              <a:buChar char="o"/>
              <a:defRPr/>
            </a:lvl2pPr>
            <a:lvl3pPr marL="1371600" lvl="2" indent="-317500" algn="l">
              <a:lnSpc>
                <a:spcPct val="90000"/>
              </a:lnSpc>
              <a:spcBef>
                <a:spcPts val="400"/>
              </a:spcBef>
              <a:spcAft>
                <a:spcPts val="0"/>
              </a:spcAft>
              <a:buClr>
                <a:srgbClr val="5FB44D"/>
              </a:buClr>
              <a:buSzPts val="1400"/>
              <a:buChar char="o"/>
              <a:defRPr/>
            </a:lvl3pPr>
            <a:lvl4pPr marL="1828800" lvl="3" indent="-317500" algn="l">
              <a:lnSpc>
                <a:spcPct val="90000"/>
              </a:lnSpc>
              <a:spcBef>
                <a:spcPts val="400"/>
              </a:spcBef>
              <a:spcAft>
                <a:spcPts val="0"/>
              </a:spcAft>
              <a:buClr>
                <a:srgbClr val="5FB44D"/>
              </a:buClr>
              <a:buSzPts val="1400"/>
              <a:buChar char="o"/>
              <a:defRPr/>
            </a:lvl4pPr>
            <a:lvl5pPr marL="2286000" lvl="4" indent="-317500" algn="l">
              <a:lnSpc>
                <a:spcPct val="90000"/>
              </a:lnSpc>
              <a:spcBef>
                <a:spcPts val="400"/>
              </a:spcBef>
              <a:spcAft>
                <a:spcPts val="0"/>
              </a:spcAft>
              <a:buClr>
                <a:srgbClr val="5FB44D"/>
              </a:buClr>
              <a:buSzPts val="1400"/>
              <a:buChar char="o"/>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8" name="Google Shape;118;p23"/>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5FB44D"/>
              </a:buClr>
              <a:buSzPts val="1400"/>
              <a:buChar char="o"/>
              <a:defRPr/>
            </a:lvl1pPr>
            <a:lvl2pPr marL="914400" lvl="1" indent="-317500" algn="l">
              <a:lnSpc>
                <a:spcPct val="90000"/>
              </a:lnSpc>
              <a:spcBef>
                <a:spcPts val="400"/>
              </a:spcBef>
              <a:spcAft>
                <a:spcPts val="0"/>
              </a:spcAft>
              <a:buClr>
                <a:srgbClr val="5FB44D"/>
              </a:buClr>
              <a:buSzPts val="1400"/>
              <a:buChar char="o"/>
              <a:defRPr/>
            </a:lvl2pPr>
            <a:lvl3pPr marL="1371600" lvl="2" indent="-317500" algn="l">
              <a:lnSpc>
                <a:spcPct val="90000"/>
              </a:lnSpc>
              <a:spcBef>
                <a:spcPts val="400"/>
              </a:spcBef>
              <a:spcAft>
                <a:spcPts val="0"/>
              </a:spcAft>
              <a:buClr>
                <a:srgbClr val="5FB44D"/>
              </a:buClr>
              <a:buSzPts val="1400"/>
              <a:buChar char="o"/>
              <a:defRPr/>
            </a:lvl3pPr>
            <a:lvl4pPr marL="1828800" lvl="3" indent="-317500" algn="l">
              <a:lnSpc>
                <a:spcPct val="90000"/>
              </a:lnSpc>
              <a:spcBef>
                <a:spcPts val="400"/>
              </a:spcBef>
              <a:spcAft>
                <a:spcPts val="0"/>
              </a:spcAft>
              <a:buClr>
                <a:srgbClr val="5FB44D"/>
              </a:buClr>
              <a:buSzPts val="1400"/>
              <a:buChar char="o"/>
              <a:defRPr/>
            </a:lvl4pPr>
            <a:lvl5pPr marL="2286000" lvl="4" indent="-317500" algn="l">
              <a:lnSpc>
                <a:spcPct val="90000"/>
              </a:lnSpc>
              <a:spcBef>
                <a:spcPts val="400"/>
              </a:spcBef>
              <a:spcAft>
                <a:spcPts val="0"/>
              </a:spcAft>
              <a:buClr>
                <a:srgbClr val="5FB44D"/>
              </a:buClr>
              <a:buSzPts val="1400"/>
              <a:buChar char="o"/>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9" name="Google Shape;119;p23"/>
          <p:cNvSpPr txBox="1">
            <a:spLocks noGrp="1"/>
          </p:cNvSpPr>
          <p:nvPr>
            <p:ph type="dt" idx="10"/>
          </p:nvPr>
        </p:nvSpPr>
        <p:spPr>
          <a:xfrm>
            <a:off x="628650" y="4797095"/>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0" name="Google Shape;120;p23"/>
          <p:cNvSpPr txBox="1">
            <a:spLocks noGrp="1"/>
          </p:cNvSpPr>
          <p:nvPr>
            <p:ph type="ftr" idx="11"/>
          </p:nvPr>
        </p:nvSpPr>
        <p:spPr>
          <a:xfrm>
            <a:off x="2790146" y="4797095"/>
            <a:ext cx="3494594"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1" name="Google Shape;121;p23"/>
          <p:cNvSpPr txBox="1">
            <a:spLocks noGrp="1"/>
          </p:cNvSpPr>
          <p:nvPr>
            <p:ph type="sldNum" idx="12"/>
          </p:nvPr>
        </p:nvSpPr>
        <p:spPr>
          <a:xfrm>
            <a:off x="6400805" y="4797095"/>
            <a:ext cx="211454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122" name="Google Shape;122;p23"/>
          <p:cNvCxnSpPr/>
          <p:nvPr/>
        </p:nvCxnSpPr>
        <p:spPr>
          <a:xfrm rot="10800000" flipH="1">
            <a:off x="628650" y="4727122"/>
            <a:ext cx="7886700" cy="1"/>
          </a:xfrm>
          <a:prstGeom prst="straightConnector1">
            <a:avLst/>
          </a:prstGeom>
          <a:noFill/>
          <a:ln w="57150" cap="flat" cmpd="sng">
            <a:solidFill>
              <a:srgbClr val="28AAE1"/>
            </a:solidFill>
            <a:prstDash val="solid"/>
            <a:miter lim="800000"/>
            <a:headEnd type="none" w="sm" len="sm"/>
            <a:tailEnd type="none" w="sm" len="sm"/>
          </a:ln>
        </p:spPr>
      </p:cxnSp>
      <p:cxnSp>
        <p:nvCxnSpPr>
          <p:cNvPr id="123" name="Google Shape;123;p23"/>
          <p:cNvCxnSpPr/>
          <p:nvPr/>
        </p:nvCxnSpPr>
        <p:spPr>
          <a:xfrm rot="10800000" flipH="1">
            <a:off x="628650" y="1312388"/>
            <a:ext cx="7886700" cy="1"/>
          </a:xfrm>
          <a:prstGeom prst="straightConnector1">
            <a:avLst/>
          </a:prstGeom>
          <a:noFill/>
          <a:ln w="57150" cap="flat" cmpd="sng">
            <a:solidFill>
              <a:srgbClr val="F6EB15"/>
            </a:solidFill>
            <a:prstDash val="solid"/>
            <a:miter lim="800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2D358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6" name="Google Shape;126;p24"/>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5FB44D"/>
              </a:buClr>
              <a:buSzPts val="1400"/>
              <a:buChar char="o"/>
              <a:defRPr/>
            </a:lvl1pPr>
            <a:lvl2pPr marL="914400" lvl="1" indent="-317500" algn="l">
              <a:lnSpc>
                <a:spcPct val="90000"/>
              </a:lnSpc>
              <a:spcBef>
                <a:spcPts val="400"/>
              </a:spcBef>
              <a:spcAft>
                <a:spcPts val="0"/>
              </a:spcAft>
              <a:buClr>
                <a:srgbClr val="5FB44D"/>
              </a:buClr>
              <a:buSzPts val="1400"/>
              <a:buChar char="o"/>
              <a:defRPr/>
            </a:lvl2pPr>
            <a:lvl3pPr marL="1371600" lvl="2" indent="-317500" algn="l">
              <a:lnSpc>
                <a:spcPct val="90000"/>
              </a:lnSpc>
              <a:spcBef>
                <a:spcPts val="400"/>
              </a:spcBef>
              <a:spcAft>
                <a:spcPts val="0"/>
              </a:spcAft>
              <a:buClr>
                <a:srgbClr val="5FB44D"/>
              </a:buClr>
              <a:buSzPts val="1400"/>
              <a:buChar char="o"/>
              <a:defRPr/>
            </a:lvl3pPr>
            <a:lvl4pPr marL="1828800" lvl="3" indent="-317500" algn="l">
              <a:lnSpc>
                <a:spcPct val="90000"/>
              </a:lnSpc>
              <a:spcBef>
                <a:spcPts val="400"/>
              </a:spcBef>
              <a:spcAft>
                <a:spcPts val="0"/>
              </a:spcAft>
              <a:buClr>
                <a:srgbClr val="5FB44D"/>
              </a:buClr>
              <a:buSzPts val="1400"/>
              <a:buChar char="o"/>
              <a:defRPr/>
            </a:lvl4pPr>
            <a:lvl5pPr marL="2286000" lvl="4" indent="-317500" algn="l">
              <a:lnSpc>
                <a:spcPct val="90000"/>
              </a:lnSpc>
              <a:spcBef>
                <a:spcPts val="400"/>
              </a:spcBef>
              <a:spcAft>
                <a:spcPts val="0"/>
              </a:spcAft>
              <a:buClr>
                <a:srgbClr val="5FB44D"/>
              </a:buClr>
              <a:buSzPts val="1400"/>
              <a:buChar char="o"/>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7" name="Google Shape;127;p24"/>
          <p:cNvSpPr txBox="1">
            <a:spLocks noGrp="1"/>
          </p:cNvSpPr>
          <p:nvPr>
            <p:ph type="dt" idx="10"/>
          </p:nvPr>
        </p:nvSpPr>
        <p:spPr>
          <a:xfrm>
            <a:off x="628650" y="4797095"/>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8" name="Google Shape;128;p24"/>
          <p:cNvSpPr txBox="1">
            <a:spLocks noGrp="1"/>
          </p:cNvSpPr>
          <p:nvPr>
            <p:ph type="ftr" idx="11"/>
          </p:nvPr>
        </p:nvSpPr>
        <p:spPr>
          <a:xfrm>
            <a:off x="2790146" y="4797095"/>
            <a:ext cx="3494594"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9" name="Google Shape;129;p24"/>
          <p:cNvSpPr txBox="1">
            <a:spLocks noGrp="1"/>
          </p:cNvSpPr>
          <p:nvPr>
            <p:ph type="sldNum" idx="12"/>
          </p:nvPr>
        </p:nvSpPr>
        <p:spPr>
          <a:xfrm>
            <a:off x="6400805" y="4797095"/>
            <a:ext cx="211454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130" name="Google Shape;130;p24"/>
          <p:cNvCxnSpPr/>
          <p:nvPr/>
        </p:nvCxnSpPr>
        <p:spPr>
          <a:xfrm rot="10800000" flipH="1">
            <a:off x="628650" y="4727122"/>
            <a:ext cx="7886700" cy="1"/>
          </a:xfrm>
          <a:prstGeom prst="straightConnector1">
            <a:avLst/>
          </a:prstGeom>
          <a:noFill/>
          <a:ln w="57150" cap="flat" cmpd="sng">
            <a:solidFill>
              <a:srgbClr val="28AAE1"/>
            </a:solidFill>
            <a:prstDash val="solid"/>
            <a:miter lim="800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2D358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3" name="Google Shape;133;p25"/>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5FB44D"/>
              </a:buClr>
              <a:buSzPts val="1400"/>
              <a:buChar char="o"/>
              <a:defRPr/>
            </a:lvl1pPr>
            <a:lvl2pPr marL="914400" lvl="1" indent="-317500" algn="l">
              <a:lnSpc>
                <a:spcPct val="90000"/>
              </a:lnSpc>
              <a:spcBef>
                <a:spcPts val="400"/>
              </a:spcBef>
              <a:spcAft>
                <a:spcPts val="0"/>
              </a:spcAft>
              <a:buClr>
                <a:srgbClr val="5FB44D"/>
              </a:buClr>
              <a:buSzPts val="1400"/>
              <a:buChar char="o"/>
              <a:defRPr/>
            </a:lvl2pPr>
            <a:lvl3pPr marL="1371600" lvl="2" indent="-317500" algn="l">
              <a:lnSpc>
                <a:spcPct val="90000"/>
              </a:lnSpc>
              <a:spcBef>
                <a:spcPts val="400"/>
              </a:spcBef>
              <a:spcAft>
                <a:spcPts val="0"/>
              </a:spcAft>
              <a:buClr>
                <a:srgbClr val="5FB44D"/>
              </a:buClr>
              <a:buSzPts val="1400"/>
              <a:buChar char="o"/>
              <a:defRPr/>
            </a:lvl3pPr>
            <a:lvl4pPr marL="1828800" lvl="3" indent="-317500" algn="l">
              <a:lnSpc>
                <a:spcPct val="90000"/>
              </a:lnSpc>
              <a:spcBef>
                <a:spcPts val="400"/>
              </a:spcBef>
              <a:spcAft>
                <a:spcPts val="0"/>
              </a:spcAft>
              <a:buClr>
                <a:srgbClr val="5FB44D"/>
              </a:buClr>
              <a:buSzPts val="1400"/>
              <a:buChar char="o"/>
              <a:defRPr/>
            </a:lvl4pPr>
            <a:lvl5pPr marL="2286000" lvl="4" indent="-317500" algn="l">
              <a:lnSpc>
                <a:spcPct val="90000"/>
              </a:lnSpc>
              <a:spcBef>
                <a:spcPts val="400"/>
              </a:spcBef>
              <a:spcAft>
                <a:spcPts val="0"/>
              </a:spcAft>
              <a:buClr>
                <a:srgbClr val="5FB44D"/>
              </a:buClr>
              <a:buSzPts val="1400"/>
              <a:buChar char="o"/>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4" name="Google Shape;134;p25"/>
          <p:cNvSpPr txBox="1">
            <a:spLocks noGrp="1"/>
          </p:cNvSpPr>
          <p:nvPr>
            <p:ph type="dt" idx="10"/>
          </p:nvPr>
        </p:nvSpPr>
        <p:spPr>
          <a:xfrm>
            <a:off x="628650" y="4797095"/>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5" name="Google Shape;135;p25"/>
          <p:cNvSpPr txBox="1">
            <a:spLocks noGrp="1"/>
          </p:cNvSpPr>
          <p:nvPr>
            <p:ph type="ftr" idx="11"/>
          </p:nvPr>
        </p:nvSpPr>
        <p:spPr>
          <a:xfrm>
            <a:off x="2790146" y="4797095"/>
            <a:ext cx="3494594"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6" name="Google Shape;136;p25"/>
          <p:cNvSpPr txBox="1">
            <a:spLocks noGrp="1"/>
          </p:cNvSpPr>
          <p:nvPr>
            <p:ph type="sldNum" idx="12"/>
          </p:nvPr>
        </p:nvSpPr>
        <p:spPr>
          <a:xfrm>
            <a:off x="6400805" y="4797095"/>
            <a:ext cx="211454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137" name="Google Shape;137;p25"/>
          <p:cNvCxnSpPr/>
          <p:nvPr/>
        </p:nvCxnSpPr>
        <p:spPr>
          <a:xfrm rot="10800000" flipH="1">
            <a:off x="628650" y="4727122"/>
            <a:ext cx="7886700" cy="1"/>
          </a:xfrm>
          <a:prstGeom prst="straightConnector1">
            <a:avLst/>
          </a:prstGeom>
          <a:noFill/>
          <a:ln w="57150" cap="flat" cmpd="sng">
            <a:solidFill>
              <a:srgbClr val="28AAE1"/>
            </a:solidFill>
            <a:prstDash val="solid"/>
            <a:miter lim="800000"/>
            <a:headEnd type="none" w="sm" len="sm"/>
            <a:tailEnd type="none" w="sm" len="sm"/>
          </a:ln>
        </p:spPr>
      </p:cxnSp>
      <p:cxnSp>
        <p:nvCxnSpPr>
          <p:cNvPr id="138" name="Google Shape;138;p25"/>
          <p:cNvCxnSpPr/>
          <p:nvPr/>
        </p:nvCxnSpPr>
        <p:spPr>
          <a:xfrm>
            <a:off x="6486524" y="273844"/>
            <a:ext cx="1" cy="4358879"/>
          </a:xfrm>
          <a:prstGeom prst="straightConnector1">
            <a:avLst/>
          </a:prstGeom>
          <a:noFill/>
          <a:ln w="57150" cap="flat" cmpd="sng">
            <a:solidFill>
              <a:srgbClr val="F6EB15"/>
            </a:solidFill>
            <a:prstDash val="solid"/>
            <a:miter lim="800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genda">
  <p:cSld name="Agenda">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26"/>
          <p:cNvSpPr txBox="1">
            <a:spLocks noGrp="1"/>
          </p:cNvSpPr>
          <p:nvPr>
            <p:ph type="dt" idx="10"/>
          </p:nvPr>
        </p:nvSpPr>
        <p:spPr>
          <a:xfrm>
            <a:off x="628650" y="4797095"/>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1" name="Google Shape;141;p26"/>
          <p:cNvSpPr txBox="1">
            <a:spLocks noGrp="1"/>
          </p:cNvSpPr>
          <p:nvPr>
            <p:ph type="ftr" idx="11"/>
          </p:nvPr>
        </p:nvSpPr>
        <p:spPr>
          <a:xfrm>
            <a:off x="2790146" y="4797095"/>
            <a:ext cx="3494594"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2" name="Google Shape;142;p26"/>
          <p:cNvSpPr txBox="1">
            <a:spLocks noGrp="1"/>
          </p:cNvSpPr>
          <p:nvPr>
            <p:ph type="sldNum" idx="12"/>
          </p:nvPr>
        </p:nvSpPr>
        <p:spPr>
          <a:xfrm>
            <a:off x="6400805" y="4797095"/>
            <a:ext cx="211454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143" name="Google Shape;143;p26"/>
          <p:cNvSpPr txBox="1">
            <a:spLocks noGrp="1"/>
          </p:cNvSpPr>
          <p:nvPr>
            <p:ph type="title"/>
          </p:nvPr>
        </p:nvSpPr>
        <p:spPr>
          <a:xfrm>
            <a:off x="228600" y="285750"/>
            <a:ext cx="8686800" cy="869156"/>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2D358E"/>
              </a:buClr>
              <a:buSzPts val="3300"/>
              <a:buFont typeface="Arial Black"/>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1_Section Header">
  <p:cSld name="1_Section Header">
    <p:bg>
      <p:bgPr>
        <a:solidFill>
          <a:schemeClr val="lt1"/>
        </a:solidFill>
        <a:effectLst/>
      </p:bgPr>
    </p:bg>
    <p:spTree>
      <p:nvGrpSpPr>
        <p:cNvPr id="1" name="Shape 144"/>
        <p:cNvGrpSpPr/>
        <p:nvPr/>
      </p:nvGrpSpPr>
      <p:grpSpPr>
        <a:xfrm>
          <a:off x="0" y="0"/>
          <a:ext cx="0" cy="0"/>
          <a:chOff x="0" y="0"/>
          <a:chExt cx="0" cy="0"/>
        </a:xfrm>
      </p:grpSpPr>
      <p:sp>
        <p:nvSpPr>
          <p:cNvPr id="145" name="Google Shape;145;p27"/>
          <p:cNvSpPr>
            <a:spLocks noGrp="1"/>
          </p:cNvSpPr>
          <p:nvPr>
            <p:ph type="pic" idx="2"/>
          </p:nvPr>
        </p:nvSpPr>
        <p:spPr>
          <a:xfrm>
            <a:off x="0" y="0"/>
            <a:ext cx="9144000" cy="5143500"/>
          </a:xfrm>
          <a:prstGeom prst="rect">
            <a:avLst/>
          </a:prstGeom>
          <a:noFill/>
          <a:ln>
            <a:noFill/>
          </a:ln>
        </p:spPr>
      </p:sp>
      <p:sp>
        <p:nvSpPr>
          <p:cNvPr id="146" name="Google Shape;146;p27"/>
          <p:cNvSpPr txBox="1">
            <a:spLocks noGrp="1"/>
          </p:cNvSpPr>
          <p:nvPr>
            <p:ph type="body" idx="1"/>
          </p:nvPr>
        </p:nvSpPr>
        <p:spPr>
          <a:xfrm>
            <a:off x="228600" y="3715603"/>
            <a:ext cx="8686800" cy="942122"/>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rgbClr val="ED6D04"/>
              </a:buClr>
              <a:buSzPts val="3300"/>
              <a:buNone/>
              <a:defRPr sz="3300" b="1">
                <a:solidFill>
                  <a:srgbClr val="ED6D04"/>
                </a:solidFill>
                <a:latin typeface="Arial"/>
                <a:ea typeface="Arial"/>
                <a:cs typeface="Arial"/>
                <a:sym typeface="Aria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1400"/>
              <a:buFont typeface="arial"/>
              <a:buNone/>
              <a:defRPr sz="2700"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1400"/>
              <a:buFont typeface="arial"/>
              <a:buNone/>
              <a:defRPr sz="2700" b="1">
                <a:solidFill>
                  <a:schemeClr val="dk1"/>
                </a:solidFill>
              </a:defRPr>
            </a:lvl2pPr>
            <a:lvl3pPr lvl="2" algn="l">
              <a:lnSpc>
                <a:spcPct val="100000"/>
              </a:lnSpc>
              <a:spcBef>
                <a:spcPts val="0"/>
              </a:spcBef>
              <a:spcAft>
                <a:spcPts val="0"/>
              </a:spcAft>
              <a:buClr>
                <a:schemeClr val="dk1"/>
              </a:buClr>
              <a:buSzPts val="1400"/>
              <a:buFont typeface="arial"/>
              <a:buNone/>
              <a:defRPr sz="2700" b="1">
                <a:solidFill>
                  <a:schemeClr val="dk1"/>
                </a:solidFill>
              </a:defRPr>
            </a:lvl3pPr>
            <a:lvl4pPr lvl="3" algn="l">
              <a:lnSpc>
                <a:spcPct val="100000"/>
              </a:lnSpc>
              <a:spcBef>
                <a:spcPts val="0"/>
              </a:spcBef>
              <a:spcAft>
                <a:spcPts val="0"/>
              </a:spcAft>
              <a:buClr>
                <a:schemeClr val="dk1"/>
              </a:buClr>
              <a:buSzPts val="1400"/>
              <a:buFont typeface="arial"/>
              <a:buNone/>
              <a:defRPr sz="2700" b="1">
                <a:solidFill>
                  <a:schemeClr val="dk1"/>
                </a:solidFill>
              </a:defRPr>
            </a:lvl4pPr>
            <a:lvl5pPr lvl="4" algn="l">
              <a:lnSpc>
                <a:spcPct val="100000"/>
              </a:lnSpc>
              <a:spcBef>
                <a:spcPts val="0"/>
              </a:spcBef>
              <a:spcAft>
                <a:spcPts val="0"/>
              </a:spcAft>
              <a:buClr>
                <a:schemeClr val="dk1"/>
              </a:buClr>
              <a:buSzPts val="1400"/>
              <a:buFont typeface="arial"/>
              <a:buNone/>
              <a:defRPr sz="2700" b="1">
                <a:solidFill>
                  <a:schemeClr val="dk1"/>
                </a:solidFill>
              </a:defRPr>
            </a:lvl5pPr>
            <a:lvl6pPr lvl="5" algn="l">
              <a:lnSpc>
                <a:spcPct val="100000"/>
              </a:lnSpc>
              <a:spcBef>
                <a:spcPts val="0"/>
              </a:spcBef>
              <a:spcAft>
                <a:spcPts val="0"/>
              </a:spcAft>
              <a:buClr>
                <a:schemeClr val="dk1"/>
              </a:buClr>
              <a:buSzPts val="1400"/>
              <a:buFont typeface="arial"/>
              <a:buNone/>
              <a:defRPr sz="2700" b="1">
                <a:solidFill>
                  <a:schemeClr val="dk1"/>
                </a:solidFill>
              </a:defRPr>
            </a:lvl6pPr>
            <a:lvl7pPr lvl="6" algn="l">
              <a:lnSpc>
                <a:spcPct val="100000"/>
              </a:lnSpc>
              <a:spcBef>
                <a:spcPts val="0"/>
              </a:spcBef>
              <a:spcAft>
                <a:spcPts val="0"/>
              </a:spcAft>
              <a:buClr>
                <a:schemeClr val="dk1"/>
              </a:buClr>
              <a:buSzPts val="1400"/>
              <a:buFont typeface="arial"/>
              <a:buNone/>
              <a:defRPr sz="2700" b="1">
                <a:solidFill>
                  <a:schemeClr val="dk1"/>
                </a:solidFill>
              </a:defRPr>
            </a:lvl7pPr>
            <a:lvl8pPr lvl="7" algn="l">
              <a:lnSpc>
                <a:spcPct val="100000"/>
              </a:lnSpc>
              <a:spcBef>
                <a:spcPts val="0"/>
              </a:spcBef>
              <a:spcAft>
                <a:spcPts val="0"/>
              </a:spcAft>
              <a:buClr>
                <a:schemeClr val="dk1"/>
              </a:buClr>
              <a:buSzPts val="1400"/>
              <a:buFont typeface="arial"/>
              <a:buNone/>
              <a:defRPr sz="2700" b="1">
                <a:solidFill>
                  <a:schemeClr val="dk1"/>
                </a:solidFill>
              </a:defRPr>
            </a:lvl8pPr>
            <a:lvl9pPr lvl="8" algn="l">
              <a:lnSpc>
                <a:spcPct val="100000"/>
              </a:lnSpc>
              <a:spcBef>
                <a:spcPts val="0"/>
              </a:spcBef>
              <a:spcAft>
                <a:spcPts val="0"/>
              </a:spcAft>
              <a:buClr>
                <a:schemeClr val="dk1"/>
              </a:buClr>
              <a:buSzPts val="1400"/>
              <a:buFont typeface="arial"/>
              <a:buNone/>
              <a:defRPr sz="2700" b="1">
                <a:solidFill>
                  <a:schemeClr val="dk1"/>
                </a:solidFill>
              </a:defRPr>
            </a:lvl9pPr>
          </a:lstStyle>
          <a:p>
            <a:endParaRPr/>
          </a:p>
        </p:txBody>
      </p:sp>
      <p:sp>
        <p:nvSpPr>
          <p:cNvPr id="167" name="Google Shape;167;p32"/>
          <p:cNvSpPr txBox="1">
            <a:spLocks noGrp="1"/>
          </p:cNvSpPr>
          <p:nvPr>
            <p:ph type="body" idx="1"/>
          </p:nvPr>
        </p:nvSpPr>
        <p:spPr>
          <a:xfrm>
            <a:off x="457200" y="1200150"/>
            <a:ext cx="8229600" cy="372568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chemeClr val="dk1"/>
              </a:buClr>
              <a:buSzPts val="1400"/>
              <a:buFont typeface="arial"/>
              <a:buNone/>
              <a:defRPr sz="2250" b="0" i="0" u="none" strike="noStrike" cap="none">
                <a:solidFill>
                  <a:schemeClr val="dk1"/>
                </a:solidFill>
                <a:latin typeface="arial"/>
                <a:ea typeface="arial"/>
                <a:cs typeface="arial"/>
                <a:sym typeface="arial"/>
              </a:defRPr>
            </a:lvl1pPr>
            <a:lvl2pPr marL="914400" marR="0" lvl="1" indent="-228600"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1371600" marR="0" lvl="2" indent="-228600"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828800" marR="0" lvl="3" indent="-228600"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4pPr>
            <a:lvl5pPr marL="2286000" marR="0" lvl="4" indent="-228600"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5pPr>
            <a:lvl6pPr marL="2743200" marR="0" lvl="5" indent="-228600"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6pPr>
            <a:lvl7pPr marL="3200400" marR="0" lvl="6" indent="-228600"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7pPr>
            <a:lvl8pPr marL="3657600" marR="0" lvl="7" indent="-228600"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8pPr>
            <a:lvl9pPr marL="4114800" marR="0" lvl="8" indent="-228600"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one">
  <p:cSld name="done">
    <p:bg>
      <p:bgPr>
        <a:solidFill>
          <a:schemeClr val="lt1"/>
        </a:solidFill>
        <a:effectLst/>
      </p:bgPr>
    </p:bg>
    <p:spTree>
      <p:nvGrpSpPr>
        <p:cNvPr id="1" name="Shape 168"/>
        <p:cNvGrpSpPr/>
        <p:nvPr/>
      </p:nvGrpSpPr>
      <p:grpSpPr>
        <a:xfrm>
          <a:off x="0" y="0"/>
          <a:ext cx="0" cy="0"/>
          <a:chOff x="0" y="0"/>
          <a:chExt cx="0" cy="0"/>
        </a:xfrm>
      </p:grpSpPr>
      <p:sp>
        <p:nvSpPr>
          <p:cNvPr id="169" name="Google Shape;169;p33"/>
          <p:cNvSpPr/>
          <p:nvPr/>
        </p:nvSpPr>
        <p:spPr>
          <a:xfrm>
            <a:off x="-818985" y="641645"/>
            <a:ext cx="5726002" cy="5625681"/>
          </a:xfrm>
          <a:custGeom>
            <a:avLst/>
            <a:gdLst/>
            <a:ahLst/>
            <a:cxnLst/>
            <a:rect l="l" t="t" r="r" b="b"/>
            <a:pathLst>
              <a:path w="120000" h="120000" extrusionOk="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0" name="Google Shape;170;p33"/>
          <p:cNvSpPr>
            <a:spLocks noGrp="1"/>
          </p:cNvSpPr>
          <p:nvPr>
            <p:ph type="pic" idx="2"/>
          </p:nvPr>
        </p:nvSpPr>
        <p:spPr>
          <a:xfrm>
            <a:off x="4573168" y="2"/>
            <a:ext cx="4570833" cy="5142075"/>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lvl1pPr marR="0" lvl="0" algn="ctr" rtl="0">
              <a:lnSpc>
                <a:spcPct val="184678"/>
              </a:lnSpc>
              <a:spcBef>
                <a:spcPts val="450"/>
              </a:spcBef>
              <a:spcAft>
                <a:spcPts val="0"/>
              </a:spcAft>
              <a:buClr>
                <a:srgbClr val="FFFFFF"/>
              </a:buClr>
              <a:buSzPts val="731"/>
              <a:buFont typeface="Arial"/>
              <a:buNone/>
              <a:defRPr sz="731" b="1" i="0" u="none" strike="noStrike" cap="none">
                <a:solidFill>
                  <a:srgbClr val="FFFFFF"/>
                </a:solidFill>
                <a:latin typeface="Arial"/>
                <a:ea typeface="Arial"/>
                <a:cs typeface="Arial"/>
                <a:sym typeface="Arial"/>
              </a:defRPr>
            </a:lvl1pPr>
            <a:lvl2pPr marR="0" lvl="1"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2pPr>
            <a:lvl3pPr marR="0" lvl="2"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3pPr>
            <a:lvl4pPr marR="0" lvl="3"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4pPr>
            <a:lvl5pPr marR="0" lvl="4"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5pPr>
            <a:lvl6pPr marR="0" lvl="5" algn="l" rtl="0">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R="0" lvl="6"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R="0" lvl="7"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R="0" lvl="8"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171" name="Google Shape;171;p33"/>
          <p:cNvSpPr txBox="1">
            <a:spLocks noGrp="1"/>
          </p:cNvSpPr>
          <p:nvPr>
            <p:ph type="ctrTitle"/>
          </p:nvPr>
        </p:nvSpPr>
        <p:spPr>
          <a:xfrm>
            <a:off x="-86497" y="194620"/>
            <a:ext cx="4376661" cy="1179464"/>
          </a:xfrm>
          <a:prstGeom prst="rect">
            <a:avLst/>
          </a:prstGeom>
          <a:noFill/>
          <a:ln>
            <a:noFill/>
          </a:ln>
        </p:spPr>
        <p:txBody>
          <a:bodyPr spcFirstLastPara="1" wrap="square" lIns="91425" tIns="91425" rIns="91425" bIns="91425" anchor="ctr" anchorCtr="0">
            <a:noAutofit/>
          </a:bodyPr>
          <a:lstStyle>
            <a:lvl1pPr marR="0" lvl="0" algn="l">
              <a:lnSpc>
                <a:spcPct val="93750"/>
              </a:lnSpc>
              <a:spcBef>
                <a:spcPts val="0"/>
              </a:spcBef>
              <a:spcAft>
                <a:spcPts val="0"/>
              </a:spcAft>
              <a:buClr>
                <a:srgbClr val="006A96"/>
              </a:buClr>
              <a:buSzPts val="2400"/>
              <a:buFont typeface="Calibri"/>
              <a:buNone/>
              <a:defRPr sz="2400" b="1" i="0" u="none" strike="noStrike" cap="none">
                <a:solidFill>
                  <a:srgbClr val="006A96"/>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2" name="Google Shape;172;p33"/>
          <p:cNvSpPr txBox="1">
            <a:spLocks noGrp="1"/>
          </p:cNvSpPr>
          <p:nvPr>
            <p:ph type="body" idx="1"/>
          </p:nvPr>
        </p:nvSpPr>
        <p:spPr>
          <a:xfrm>
            <a:off x="365760" y="1504150"/>
            <a:ext cx="3924404" cy="3417474"/>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45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1pPr>
            <a:lvl2pPr marL="914400" marR="0" lvl="1" indent="-228600" algn="l">
              <a:lnSpc>
                <a:spcPct val="90000"/>
              </a:lnSpc>
              <a:spcBef>
                <a:spcPts val="90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2pPr>
            <a:lvl3pPr marL="1371600" marR="0" lvl="2" indent="-228600" algn="l">
              <a:lnSpc>
                <a:spcPct val="90000"/>
              </a:lnSpc>
              <a:spcBef>
                <a:spcPts val="90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3pPr>
            <a:lvl4pPr marL="1828800" marR="0" lvl="3" indent="-228600" algn="l">
              <a:lnSpc>
                <a:spcPct val="90000"/>
              </a:lnSpc>
              <a:spcBef>
                <a:spcPts val="90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4pPr>
            <a:lvl5pPr marL="2286000" marR="0" lvl="4" indent="-228600" algn="l">
              <a:lnSpc>
                <a:spcPct val="90000"/>
              </a:lnSpc>
              <a:spcBef>
                <a:spcPts val="90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6_Custom Layout">
  <p:cSld name="6_Custom Layout">
    <p:bg>
      <p:bgPr>
        <a:solidFill>
          <a:schemeClr val="lt1"/>
        </a:solidFill>
        <a:effectLst/>
      </p:bgPr>
    </p:bg>
    <p:spTree>
      <p:nvGrpSpPr>
        <p:cNvPr id="1" name="Shape 173"/>
        <p:cNvGrpSpPr/>
        <p:nvPr/>
      </p:nvGrpSpPr>
      <p:grpSpPr>
        <a:xfrm>
          <a:off x="0" y="0"/>
          <a:ext cx="0" cy="0"/>
          <a:chOff x="0" y="0"/>
          <a:chExt cx="0" cy="0"/>
        </a:xfrm>
      </p:grpSpPr>
      <p:sp>
        <p:nvSpPr>
          <p:cNvPr id="174" name="Google Shape;174;p34"/>
          <p:cNvSpPr/>
          <p:nvPr/>
        </p:nvSpPr>
        <p:spPr>
          <a:xfrm>
            <a:off x="-818985" y="641645"/>
            <a:ext cx="5726002" cy="5625681"/>
          </a:xfrm>
          <a:custGeom>
            <a:avLst/>
            <a:gdLst/>
            <a:ahLst/>
            <a:cxnLst/>
            <a:rect l="l" t="t" r="r" b="b"/>
            <a:pathLst>
              <a:path w="120000" h="120000" extrusionOk="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5" name="Google Shape;175;p34"/>
          <p:cNvSpPr>
            <a:spLocks noGrp="1"/>
          </p:cNvSpPr>
          <p:nvPr>
            <p:ph type="pic" idx="2"/>
          </p:nvPr>
        </p:nvSpPr>
        <p:spPr>
          <a:xfrm>
            <a:off x="274321" y="985478"/>
            <a:ext cx="8607993" cy="2650991"/>
          </a:xfrm>
          <a:prstGeom prst="rect">
            <a:avLst/>
          </a:prstGeom>
          <a:noFill/>
          <a:ln>
            <a:noFill/>
          </a:ln>
        </p:spPr>
        <p:txBody>
          <a:bodyPr spcFirstLastPara="1" wrap="square" lIns="91425" tIns="91425" rIns="91425" bIns="91425" anchor="ctr" anchorCtr="1">
            <a:noAutofit/>
          </a:bodyPr>
          <a:lstStyle>
            <a:lvl1pPr marR="0" lvl="0" algn="ctr" rtl="0">
              <a:lnSpc>
                <a:spcPct val="171319"/>
              </a:lnSpc>
              <a:spcBef>
                <a:spcPts val="450"/>
              </a:spcBef>
              <a:spcAft>
                <a:spcPts val="0"/>
              </a:spcAft>
              <a:buClr>
                <a:srgbClr val="006C92"/>
              </a:buClr>
              <a:buSzPts val="788"/>
              <a:buFont typeface="Arial"/>
              <a:buNone/>
              <a:defRPr sz="788" b="0" i="0" u="none" strike="noStrike" cap="none">
                <a:solidFill>
                  <a:srgbClr val="006C92"/>
                </a:solidFill>
                <a:latin typeface="Calibri"/>
                <a:ea typeface="Calibri"/>
                <a:cs typeface="Calibri"/>
                <a:sym typeface="Calibri"/>
              </a:defRPr>
            </a:lvl1pPr>
            <a:lvl2pPr marR="0" lvl="1" algn="l" rtl="0">
              <a:lnSpc>
                <a:spcPct val="77408"/>
              </a:lnSpc>
              <a:spcBef>
                <a:spcPts val="900"/>
              </a:spcBef>
              <a:spcAft>
                <a:spcPts val="0"/>
              </a:spcAft>
              <a:buClr>
                <a:srgbClr val="006C92"/>
              </a:buClr>
              <a:buSzPts val="1744"/>
              <a:buFont typeface="Arial"/>
              <a:buNone/>
              <a:defRPr sz="1744" b="0" i="0" u="none" strike="noStrike" cap="none">
                <a:solidFill>
                  <a:srgbClr val="006C92"/>
                </a:solidFill>
                <a:latin typeface="Calibri"/>
                <a:ea typeface="Calibri"/>
                <a:cs typeface="Calibri"/>
                <a:sym typeface="Calibri"/>
              </a:defRPr>
            </a:lvl2pPr>
            <a:lvl3pPr marR="0" lvl="2" algn="l" rtl="0">
              <a:lnSpc>
                <a:spcPct val="88874"/>
              </a:lnSpc>
              <a:spcBef>
                <a:spcPts val="900"/>
              </a:spcBef>
              <a:spcAft>
                <a:spcPts val="0"/>
              </a:spcAft>
              <a:buClr>
                <a:srgbClr val="006C92"/>
              </a:buClr>
              <a:buSzPts val="1519"/>
              <a:buFont typeface="Arial"/>
              <a:buNone/>
              <a:defRPr sz="1519" b="0" i="0" u="none" strike="noStrike" cap="none">
                <a:solidFill>
                  <a:srgbClr val="006C92"/>
                </a:solidFill>
                <a:latin typeface="Calibri"/>
                <a:ea typeface="Calibri"/>
                <a:cs typeface="Calibri"/>
                <a:sym typeface="Calibri"/>
              </a:defRPr>
            </a:lvl3pPr>
            <a:lvl4pPr marR="0" lvl="3" algn="l" rtl="0">
              <a:lnSpc>
                <a:spcPct val="109046"/>
              </a:lnSpc>
              <a:spcBef>
                <a:spcPts val="900"/>
              </a:spcBef>
              <a:spcAft>
                <a:spcPts val="0"/>
              </a:spcAft>
              <a:buClr>
                <a:srgbClr val="006C92"/>
              </a:buClr>
              <a:buSzPts val="1238"/>
              <a:buFont typeface="Arial"/>
              <a:buNone/>
              <a:defRPr sz="1238" b="0" i="0" u="none" strike="noStrike" cap="none">
                <a:solidFill>
                  <a:srgbClr val="006C92"/>
                </a:solidFill>
                <a:latin typeface="Calibri"/>
                <a:ea typeface="Calibri"/>
                <a:cs typeface="Calibri"/>
                <a:sym typeface="Calibri"/>
              </a:defRPr>
            </a:lvl4pPr>
            <a:lvl5pPr marR="0" lvl="4" algn="l" rtl="0">
              <a:lnSpc>
                <a:spcPct val="109046"/>
              </a:lnSpc>
              <a:spcBef>
                <a:spcPts val="900"/>
              </a:spcBef>
              <a:spcAft>
                <a:spcPts val="0"/>
              </a:spcAft>
              <a:buClr>
                <a:srgbClr val="006C92"/>
              </a:buClr>
              <a:buSzPts val="1238"/>
              <a:buFont typeface="Arial"/>
              <a:buNone/>
              <a:defRPr sz="1238" b="0" i="0" u="none" strike="noStrike" cap="none">
                <a:solidFill>
                  <a:srgbClr val="006C92"/>
                </a:solidFill>
                <a:latin typeface="Calibri"/>
                <a:ea typeface="Calibri"/>
                <a:cs typeface="Calibri"/>
                <a:sym typeface="Calibri"/>
              </a:defRPr>
            </a:lvl5pPr>
            <a:lvl6pPr marR="0" lvl="5" algn="l" rtl="0">
              <a:lnSpc>
                <a:spcPct val="100000"/>
              </a:lnSpc>
              <a:spcBef>
                <a:spcPts val="900"/>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6pPr>
            <a:lvl7pPr marR="0" lvl="6"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7pPr>
            <a:lvl8pPr marR="0" lvl="7"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8pPr>
            <a:lvl9pPr marR="0" lvl="8"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9pPr>
          </a:lstStyle>
          <a:p>
            <a:endParaRPr/>
          </a:p>
        </p:txBody>
      </p:sp>
      <p:sp>
        <p:nvSpPr>
          <p:cNvPr id="176" name="Google Shape;176;p34"/>
          <p:cNvSpPr txBox="1">
            <a:spLocks noGrp="1"/>
          </p:cNvSpPr>
          <p:nvPr>
            <p:ph type="ctrTitle"/>
          </p:nvPr>
        </p:nvSpPr>
        <p:spPr>
          <a:xfrm>
            <a:off x="-123568" y="188158"/>
            <a:ext cx="9005882" cy="608855"/>
          </a:xfrm>
          <a:prstGeom prst="rect">
            <a:avLst/>
          </a:prstGeom>
          <a:solidFill>
            <a:srgbClr val="006C92"/>
          </a:solidFill>
          <a:ln>
            <a:noFill/>
          </a:ln>
        </p:spPr>
        <p:txBody>
          <a:bodyPr spcFirstLastPara="1" wrap="square" lIns="91425" tIns="91425" rIns="91425" bIns="91425" anchor="ctr" anchorCtr="0">
            <a:noAutofit/>
          </a:bodyPr>
          <a:lstStyle>
            <a:lvl1pPr marR="0" lvl="0" algn="l">
              <a:lnSpc>
                <a:spcPct val="86666"/>
              </a:lnSpc>
              <a:spcBef>
                <a:spcPts val="0"/>
              </a:spcBef>
              <a:spcAft>
                <a:spcPts val="0"/>
              </a:spcAft>
              <a:buClr>
                <a:schemeClr val="lt1"/>
              </a:buClr>
              <a:buSzPts val="2250"/>
              <a:buFont typeface="Calibri"/>
              <a:buNone/>
              <a:defRPr sz="2250" b="1" i="0" u="none" strike="noStrike" cap="non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7" name="Google Shape;177;p34"/>
          <p:cNvSpPr txBox="1">
            <a:spLocks noGrp="1"/>
          </p:cNvSpPr>
          <p:nvPr>
            <p:ph type="body" idx="1"/>
          </p:nvPr>
        </p:nvSpPr>
        <p:spPr>
          <a:xfrm>
            <a:off x="274321" y="3824935"/>
            <a:ext cx="8607993" cy="1062111"/>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45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1pPr>
            <a:lvl2pPr marL="914400" marR="0" lvl="1"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2pPr>
            <a:lvl3pPr marL="1371600" marR="0" lvl="2"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3pPr>
            <a:lvl4pPr marL="1828800" marR="0" lvl="3"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4pPr>
            <a:lvl5pPr marL="2286000" marR="0" lvl="4"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_Section Slide">
  <p:cSld name="2_Section Slide">
    <p:bg>
      <p:bgPr>
        <a:solidFill>
          <a:schemeClr val="lt1"/>
        </a:solidFill>
        <a:effectLst/>
      </p:bgPr>
    </p:bg>
    <p:spTree>
      <p:nvGrpSpPr>
        <p:cNvPr id="1" name="Shape 178"/>
        <p:cNvGrpSpPr/>
        <p:nvPr/>
      </p:nvGrpSpPr>
      <p:grpSpPr>
        <a:xfrm>
          <a:off x="0" y="0"/>
          <a:ext cx="0" cy="0"/>
          <a:chOff x="0" y="0"/>
          <a:chExt cx="0" cy="0"/>
        </a:xfrm>
      </p:grpSpPr>
      <p:sp>
        <p:nvSpPr>
          <p:cNvPr id="179" name="Google Shape;179;p35"/>
          <p:cNvSpPr>
            <a:spLocks noGrp="1"/>
          </p:cNvSpPr>
          <p:nvPr>
            <p:ph type="pic" idx="2"/>
          </p:nvPr>
        </p:nvSpPr>
        <p:spPr>
          <a:xfrm>
            <a:off x="6" y="2"/>
            <a:ext cx="4570833" cy="5142075"/>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lvl1pPr marR="0" lvl="0" algn="ctr" rtl="0">
              <a:lnSpc>
                <a:spcPct val="184678"/>
              </a:lnSpc>
              <a:spcBef>
                <a:spcPts val="450"/>
              </a:spcBef>
              <a:spcAft>
                <a:spcPts val="0"/>
              </a:spcAft>
              <a:buClr>
                <a:srgbClr val="FFFFFF"/>
              </a:buClr>
              <a:buSzPts val="731"/>
              <a:buFont typeface="Arial"/>
              <a:buNone/>
              <a:defRPr sz="731" b="1" i="0" u="none" strike="noStrike" cap="none">
                <a:solidFill>
                  <a:srgbClr val="FFFFFF"/>
                </a:solidFill>
                <a:latin typeface="Arial"/>
                <a:ea typeface="Arial"/>
                <a:cs typeface="Arial"/>
                <a:sym typeface="Arial"/>
              </a:defRPr>
            </a:lvl1pPr>
            <a:lvl2pPr marR="0" lvl="1"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2pPr>
            <a:lvl3pPr marR="0" lvl="2"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3pPr>
            <a:lvl4pPr marR="0" lvl="3"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4pPr>
            <a:lvl5pPr marR="0" lvl="4"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5pPr>
            <a:lvl6pPr marR="0" lvl="5" algn="l" rtl="0">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R="0" lvl="6"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R="0" lvl="7"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R="0" lvl="8"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180" name="Google Shape;180;p35"/>
          <p:cNvSpPr txBox="1">
            <a:spLocks noGrp="1"/>
          </p:cNvSpPr>
          <p:nvPr>
            <p:ph type="ctrTitle"/>
          </p:nvPr>
        </p:nvSpPr>
        <p:spPr>
          <a:xfrm>
            <a:off x="4869706" y="194620"/>
            <a:ext cx="4376661" cy="1179464"/>
          </a:xfrm>
          <a:prstGeom prst="rect">
            <a:avLst/>
          </a:prstGeom>
          <a:noFill/>
          <a:ln>
            <a:noFill/>
          </a:ln>
        </p:spPr>
        <p:txBody>
          <a:bodyPr spcFirstLastPara="1" wrap="square" lIns="91425" tIns="91425" rIns="91425" bIns="91425" anchor="ctr" anchorCtr="0">
            <a:noAutofit/>
          </a:bodyPr>
          <a:lstStyle>
            <a:lvl1pPr marR="0" lvl="0" algn="l">
              <a:lnSpc>
                <a:spcPct val="93750"/>
              </a:lnSpc>
              <a:spcBef>
                <a:spcPts val="0"/>
              </a:spcBef>
              <a:spcAft>
                <a:spcPts val="0"/>
              </a:spcAft>
              <a:buClr>
                <a:srgbClr val="006A96"/>
              </a:buClr>
              <a:buSzPts val="2400"/>
              <a:buFont typeface="Calibri"/>
              <a:buNone/>
              <a:defRPr sz="2400" b="1" i="0" u="none" strike="noStrike" cap="none">
                <a:solidFill>
                  <a:srgbClr val="006A96"/>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81" name="Google Shape;181;p35"/>
          <p:cNvSpPr txBox="1">
            <a:spLocks noGrp="1"/>
          </p:cNvSpPr>
          <p:nvPr>
            <p:ph type="body" idx="1"/>
          </p:nvPr>
        </p:nvSpPr>
        <p:spPr>
          <a:xfrm>
            <a:off x="5048410" y="1504150"/>
            <a:ext cx="3766584" cy="3417474"/>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45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1pPr>
            <a:lvl2pPr marL="914400" marR="0" lvl="1"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2pPr>
            <a:lvl3pPr marL="1371600" marR="0" lvl="2"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3pPr>
            <a:lvl4pPr marL="1828800" marR="0" lvl="3"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4pPr>
            <a:lvl5pPr marL="2286000" marR="0" lvl="4"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Section Slide">
  <p:cSld name="1_Section Slide">
    <p:bg>
      <p:bgPr>
        <a:solidFill>
          <a:srgbClr val="006A96"/>
        </a:solidFill>
        <a:effectLst/>
      </p:bgPr>
    </p:bg>
    <p:spTree>
      <p:nvGrpSpPr>
        <p:cNvPr id="1" name="Shape 182"/>
        <p:cNvGrpSpPr/>
        <p:nvPr/>
      </p:nvGrpSpPr>
      <p:grpSpPr>
        <a:xfrm>
          <a:off x="0" y="0"/>
          <a:ext cx="0" cy="0"/>
          <a:chOff x="0" y="0"/>
          <a:chExt cx="0" cy="0"/>
        </a:xfrm>
      </p:grpSpPr>
      <p:sp>
        <p:nvSpPr>
          <p:cNvPr id="183" name="Google Shape;183;p36"/>
          <p:cNvSpPr>
            <a:spLocks noGrp="1"/>
          </p:cNvSpPr>
          <p:nvPr>
            <p:ph type="pic" idx="2"/>
          </p:nvPr>
        </p:nvSpPr>
        <p:spPr>
          <a:xfrm>
            <a:off x="6" y="2"/>
            <a:ext cx="4570833" cy="5142075"/>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lvl1pPr marR="0" lvl="0" algn="ctr" rtl="0">
              <a:lnSpc>
                <a:spcPct val="184678"/>
              </a:lnSpc>
              <a:spcBef>
                <a:spcPts val="450"/>
              </a:spcBef>
              <a:spcAft>
                <a:spcPts val="0"/>
              </a:spcAft>
              <a:buClr>
                <a:srgbClr val="FFFFFF"/>
              </a:buClr>
              <a:buSzPts val="731"/>
              <a:buFont typeface="Arial"/>
              <a:buNone/>
              <a:defRPr sz="731" b="1" i="0" u="none" strike="noStrike" cap="none">
                <a:solidFill>
                  <a:srgbClr val="FFFFFF"/>
                </a:solidFill>
                <a:latin typeface="Arial"/>
                <a:ea typeface="Arial"/>
                <a:cs typeface="Arial"/>
                <a:sym typeface="Arial"/>
              </a:defRPr>
            </a:lvl1pPr>
            <a:lvl2pPr marR="0" lvl="1"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2pPr>
            <a:lvl3pPr marR="0" lvl="2"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3pPr>
            <a:lvl4pPr marR="0" lvl="3"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4pPr>
            <a:lvl5pPr marR="0" lvl="4"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5pPr>
            <a:lvl6pPr marR="0" lvl="5" algn="l" rtl="0">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R="0" lvl="6"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R="0" lvl="7"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R="0" lvl="8"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184" name="Google Shape;184;p36"/>
          <p:cNvSpPr txBox="1">
            <a:spLocks noGrp="1"/>
          </p:cNvSpPr>
          <p:nvPr>
            <p:ph type="ctrTitle"/>
          </p:nvPr>
        </p:nvSpPr>
        <p:spPr>
          <a:xfrm>
            <a:off x="4869706" y="194620"/>
            <a:ext cx="4376661" cy="1179464"/>
          </a:xfrm>
          <a:prstGeom prst="rect">
            <a:avLst/>
          </a:prstGeom>
          <a:noFill/>
          <a:ln>
            <a:noFill/>
          </a:ln>
        </p:spPr>
        <p:txBody>
          <a:bodyPr spcFirstLastPara="1" wrap="square" lIns="91425" tIns="91425" rIns="91425" bIns="91425" anchor="ctr" anchorCtr="0">
            <a:noAutofit/>
          </a:bodyPr>
          <a:lstStyle>
            <a:lvl1pPr marR="0" lvl="0" algn="l">
              <a:lnSpc>
                <a:spcPct val="93750"/>
              </a:lnSpc>
              <a:spcBef>
                <a:spcPts val="0"/>
              </a:spcBef>
              <a:spcAft>
                <a:spcPts val="0"/>
              </a:spcAft>
              <a:buClr>
                <a:schemeClr val="lt2"/>
              </a:buClr>
              <a:buSzPts val="2400"/>
              <a:buFont typeface="Calibri"/>
              <a:buNone/>
              <a:defRPr sz="2400" b="1" i="0" u="none" strike="noStrike" cap="non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85" name="Google Shape;185;p36"/>
          <p:cNvSpPr txBox="1">
            <a:spLocks noGrp="1"/>
          </p:cNvSpPr>
          <p:nvPr>
            <p:ph type="body" idx="1"/>
          </p:nvPr>
        </p:nvSpPr>
        <p:spPr>
          <a:xfrm>
            <a:off x="5048410" y="1504150"/>
            <a:ext cx="3766584" cy="3417474"/>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450"/>
              </a:spcBef>
              <a:spcAft>
                <a:spcPts val="0"/>
              </a:spcAft>
              <a:buClr>
                <a:srgbClr val="0C68AC"/>
              </a:buClr>
              <a:buSzPts val="1500"/>
              <a:buFont typeface="Arial"/>
              <a:buNone/>
              <a:defRPr sz="1500" b="0" i="0" u="none" strike="noStrike" cap="none">
                <a:solidFill>
                  <a:schemeClr val="lt1"/>
                </a:solidFill>
                <a:latin typeface="Calibri"/>
                <a:ea typeface="Calibri"/>
                <a:cs typeface="Calibri"/>
                <a:sym typeface="Calibri"/>
              </a:defRPr>
            </a:lvl1pPr>
            <a:lvl2pPr marL="914400" marR="0" lvl="1" indent="-228600" algn="l">
              <a:lnSpc>
                <a:spcPct val="90000"/>
              </a:lnSpc>
              <a:spcBef>
                <a:spcPts val="900"/>
              </a:spcBef>
              <a:spcAft>
                <a:spcPts val="0"/>
              </a:spcAft>
              <a:buClr>
                <a:srgbClr val="0C68AC"/>
              </a:buClr>
              <a:buSzPts val="1500"/>
              <a:buFont typeface="Arial"/>
              <a:buNone/>
              <a:defRPr sz="1500" b="0" i="0" u="none" strike="noStrike" cap="none">
                <a:solidFill>
                  <a:schemeClr val="lt1"/>
                </a:solidFill>
                <a:latin typeface="Calibri"/>
                <a:ea typeface="Calibri"/>
                <a:cs typeface="Calibri"/>
                <a:sym typeface="Calibri"/>
              </a:defRPr>
            </a:lvl2pPr>
            <a:lvl3pPr marL="1371600" marR="0" lvl="2" indent="-228600" algn="l">
              <a:lnSpc>
                <a:spcPct val="90000"/>
              </a:lnSpc>
              <a:spcBef>
                <a:spcPts val="900"/>
              </a:spcBef>
              <a:spcAft>
                <a:spcPts val="0"/>
              </a:spcAft>
              <a:buClr>
                <a:srgbClr val="0C68AC"/>
              </a:buClr>
              <a:buSzPts val="1500"/>
              <a:buFont typeface="Arial"/>
              <a:buNone/>
              <a:defRPr sz="1500" b="0" i="0" u="none" strike="noStrike" cap="none">
                <a:solidFill>
                  <a:schemeClr val="lt1"/>
                </a:solidFill>
                <a:latin typeface="Calibri"/>
                <a:ea typeface="Calibri"/>
                <a:cs typeface="Calibri"/>
                <a:sym typeface="Calibri"/>
              </a:defRPr>
            </a:lvl3pPr>
            <a:lvl4pPr marL="1828800" marR="0" lvl="3" indent="-228600" algn="l">
              <a:lnSpc>
                <a:spcPct val="90000"/>
              </a:lnSpc>
              <a:spcBef>
                <a:spcPts val="900"/>
              </a:spcBef>
              <a:spcAft>
                <a:spcPts val="0"/>
              </a:spcAft>
              <a:buClr>
                <a:srgbClr val="0C68AC"/>
              </a:buClr>
              <a:buSzPts val="1500"/>
              <a:buFont typeface="Arial"/>
              <a:buNone/>
              <a:defRPr sz="1500" b="0" i="0" u="none" strike="noStrike" cap="none">
                <a:solidFill>
                  <a:schemeClr val="lt1"/>
                </a:solidFill>
                <a:latin typeface="Calibri"/>
                <a:ea typeface="Calibri"/>
                <a:cs typeface="Calibri"/>
                <a:sym typeface="Calibri"/>
              </a:defRPr>
            </a:lvl4pPr>
            <a:lvl5pPr marL="2286000" marR="0" lvl="4" indent="-228600" algn="l">
              <a:lnSpc>
                <a:spcPct val="90000"/>
              </a:lnSpc>
              <a:spcBef>
                <a:spcPts val="900"/>
              </a:spcBef>
              <a:spcAft>
                <a:spcPts val="0"/>
              </a:spcAft>
              <a:buClr>
                <a:srgbClr val="0C68AC"/>
              </a:buClr>
              <a:buSzPts val="1500"/>
              <a:buFont typeface="Arial"/>
              <a:buNone/>
              <a:defRPr sz="1500" b="0" i="0" u="none" strike="noStrike" cap="none">
                <a:solidFill>
                  <a:schemeClr val="lt1"/>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_done">
  <p:cSld name="2_done">
    <p:bg>
      <p:bgPr>
        <a:solidFill>
          <a:schemeClr val="lt1"/>
        </a:solidFill>
        <a:effectLst/>
      </p:bgPr>
    </p:bg>
    <p:spTree>
      <p:nvGrpSpPr>
        <p:cNvPr id="1" name="Shape 186"/>
        <p:cNvGrpSpPr/>
        <p:nvPr/>
      </p:nvGrpSpPr>
      <p:grpSpPr>
        <a:xfrm>
          <a:off x="0" y="0"/>
          <a:ext cx="0" cy="0"/>
          <a:chOff x="0" y="0"/>
          <a:chExt cx="0" cy="0"/>
        </a:xfrm>
      </p:grpSpPr>
      <p:sp>
        <p:nvSpPr>
          <p:cNvPr id="187" name="Google Shape;187;p37"/>
          <p:cNvSpPr/>
          <p:nvPr/>
        </p:nvSpPr>
        <p:spPr>
          <a:xfrm>
            <a:off x="-818985" y="641645"/>
            <a:ext cx="5726002" cy="5625681"/>
          </a:xfrm>
          <a:custGeom>
            <a:avLst/>
            <a:gdLst/>
            <a:ahLst/>
            <a:cxnLst/>
            <a:rect l="l" t="t" r="r" b="b"/>
            <a:pathLst>
              <a:path w="120000" h="120000" extrusionOk="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8" name="Google Shape;188;p37"/>
          <p:cNvSpPr>
            <a:spLocks noGrp="1"/>
          </p:cNvSpPr>
          <p:nvPr>
            <p:ph type="pic" idx="2"/>
          </p:nvPr>
        </p:nvSpPr>
        <p:spPr>
          <a:xfrm>
            <a:off x="4573168" y="2"/>
            <a:ext cx="4570833" cy="5142075"/>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lvl1pPr marR="0" lvl="0" algn="ctr" rtl="0">
              <a:lnSpc>
                <a:spcPct val="184678"/>
              </a:lnSpc>
              <a:spcBef>
                <a:spcPts val="450"/>
              </a:spcBef>
              <a:spcAft>
                <a:spcPts val="0"/>
              </a:spcAft>
              <a:buClr>
                <a:srgbClr val="FFFFFF"/>
              </a:buClr>
              <a:buSzPts val="731"/>
              <a:buFont typeface="Arial"/>
              <a:buNone/>
              <a:defRPr sz="731" b="1" i="0" u="none" strike="noStrike" cap="none">
                <a:solidFill>
                  <a:srgbClr val="FFFFFF"/>
                </a:solidFill>
                <a:latin typeface="Arial"/>
                <a:ea typeface="Arial"/>
                <a:cs typeface="Arial"/>
                <a:sym typeface="Arial"/>
              </a:defRPr>
            </a:lvl1pPr>
            <a:lvl2pPr marR="0" lvl="1"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2pPr>
            <a:lvl3pPr marR="0" lvl="2"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3pPr>
            <a:lvl4pPr marR="0" lvl="3"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4pPr>
            <a:lvl5pPr marR="0" lvl="4"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5pPr>
            <a:lvl6pPr marR="0" lvl="5" algn="l" rtl="0">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R="0" lvl="6"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R="0" lvl="7"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R="0" lvl="8"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189" name="Google Shape;189;p37"/>
          <p:cNvSpPr txBox="1">
            <a:spLocks noGrp="1"/>
          </p:cNvSpPr>
          <p:nvPr>
            <p:ph type="ctrTitle"/>
          </p:nvPr>
        </p:nvSpPr>
        <p:spPr>
          <a:xfrm>
            <a:off x="-86497" y="194620"/>
            <a:ext cx="4376661" cy="1179464"/>
          </a:xfrm>
          <a:prstGeom prst="rect">
            <a:avLst/>
          </a:prstGeom>
          <a:noFill/>
          <a:ln>
            <a:noFill/>
          </a:ln>
        </p:spPr>
        <p:txBody>
          <a:bodyPr spcFirstLastPara="1" wrap="square" lIns="91425" tIns="91425" rIns="91425" bIns="91425" anchor="ctr" anchorCtr="0">
            <a:noAutofit/>
          </a:bodyPr>
          <a:lstStyle>
            <a:lvl1pPr marR="0" lvl="0" algn="l">
              <a:lnSpc>
                <a:spcPct val="93750"/>
              </a:lnSpc>
              <a:spcBef>
                <a:spcPts val="0"/>
              </a:spcBef>
              <a:spcAft>
                <a:spcPts val="0"/>
              </a:spcAft>
              <a:buClr>
                <a:srgbClr val="006A96"/>
              </a:buClr>
              <a:buSzPts val="2400"/>
              <a:buFont typeface="Calibri"/>
              <a:buNone/>
              <a:defRPr sz="2400" b="1" i="0" u="none" strike="noStrike" cap="none">
                <a:solidFill>
                  <a:srgbClr val="006A96"/>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90" name="Google Shape;190;p37"/>
          <p:cNvSpPr txBox="1">
            <a:spLocks noGrp="1"/>
          </p:cNvSpPr>
          <p:nvPr>
            <p:ph type="body" idx="1"/>
          </p:nvPr>
        </p:nvSpPr>
        <p:spPr>
          <a:xfrm>
            <a:off x="365760" y="1504150"/>
            <a:ext cx="3924404" cy="3417474"/>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45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1pPr>
            <a:lvl2pPr marL="914400" marR="0" lvl="1" indent="-228600" algn="l">
              <a:lnSpc>
                <a:spcPct val="90000"/>
              </a:lnSpc>
              <a:spcBef>
                <a:spcPts val="90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2pPr>
            <a:lvl3pPr marL="1371600" marR="0" lvl="2" indent="-228600" algn="l">
              <a:lnSpc>
                <a:spcPct val="90000"/>
              </a:lnSpc>
              <a:spcBef>
                <a:spcPts val="90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3pPr>
            <a:lvl4pPr marL="1828800" marR="0" lvl="3" indent="-228600" algn="l">
              <a:lnSpc>
                <a:spcPct val="90000"/>
              </a:lnSpc>
              <a:spcBef>
                <a:spcPts val="90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4pPr>
            <a:lvl5pPr marL="2286000" marR="0" lvl="4" indent="-228600" algn="l">
              <a:lnSpc>
                <a:spcPct val="90000"/>
              </a:lnSpc>
              <a:spcBef>
                <a:spcPts val="90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6_Section Slide">
  <p:cSld name="6_Section Slide">
    <p:bg>
      <p:bgPr>
        <a:solidFill>
          <a:srgbClr val="006A96"/>
        </a:solidFill>
        <a:effectLst/>
      </p:bgPr>
    </p:bg>
    <p:spTree>
      <p:nvGrpSpPr>
        <p:cNvPr id="1" name="Shape 191"/>
        <p:cNvGrpSpPr/>
        <p:nvPr/>
      </p:nvGrpSpPr>
      <p:grpSpPr>
        <a:xfrm>
          <a:off x="0" y="0"/>
          <a:ext cx="0" cy="0"/>
          <a:chOff x="0" y="0"/>
          <a:chExt cx="0" cy="0"/>
        </a:xfrm>
      </p:grpSpPr>
      <p:sp>
        <p:nvSpPr>
          <p:cNvPr id="192" name="Google Shape;192;p38"/>
          <p:cNvSpPr>
            <a:spLocks noGrp="1"/>
          </p:cNvSpPr>
          <p:nvPr>
            <p:ph type="pic" idx="2"/>
          </p:nvPr>
        </p:nvSpPr>
        <p:spPr>
          <a:xfrm>
            <a:off x="4573168" y="2"/>
            <a:ext cx="4570833" cy="5142075"/>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lvl1pPr marR="0" lvl="0" algn="ctr" rtl="0">
              <a:lnSpc>
                <a:spcPct val="184678"/>
              </a:lnSpc>
              <a:spcBef>
                <a:spcPts val="450"/>
              </a:spcBef>
              <a:spcAft>
                <a:spcPts val="0"/>
              </a:spcAft>
              <a:buClr>
                <a:srgbClr val="FFFFFF"/>
              </a:buClr>
              <a:buSzPts val="731"/>
              <a:buFont typeface="Arial"/>
              <a:buNone/>
              <a:defRPr sz="731" b="1" i="0" u="none" strike="noStrike" cap="none">
                <a:solidFill>
                  <a:srgbClr val="FFFFFF"/>
                </a:solidFill>
                <a:latin typeface="Arial"/>
                <a:ea typeface="Arial"/>
                <a:cs typeface="Arial"/>
                <a:sym typeface="Arial"/>
              </a:defRPr>
            </a:lvl1pPr>
            <a:lvl2pPr marR="0" lvl="1"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2pPr>
            <a:lvl3pPr marR="0" lvl="2"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3pPr>
            <a:lvl4pPr marR="0" lvl="3"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4pPr>
            <a:lvl5pPr marR="0" lvl="4"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5pPr>
            <a:lvl6pPr marR="0" lvl="5" algn="l" rtl="0">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R="0" lvl="6"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R="0" lvl="7"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R="0" lvl="8"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193" name="Google Shape;193;p38"/>
          <p:cNvSpPr txBox="1">
            <a:spLocks noGrp="1"/>
          </p:cNvSpPr>
          <p:nvPr>
            <p:ph type="ctrTitle"/>
          </p:nvPr>
        </p:nvSpPr>
        <p:spPr>
          <a:xfrm>
            <a:off x="-86497" y="194620"/>
            <a:ext cx="4376661" cy="1179464"/>
          </a:xfrm>
          <a:prstGeom prst="rect">
            <a:avLst/>
          </a:prstGeom>
          <a:noFill/>
          <a:ln>
            <a:noFill/>
          </a:ln>
        </p:spPr>
        <p:txBody>
          <a:bodyPr spcFirstLastPara="1" wrap="square" lIns="91425" tIns="91425" rIns="91425" bIns="91425" anchor="ctr" anchorCtr="0">
            <a:noAutofit/>
          </a:bodyPr>
          <a:lstStyle>
            <a:lvl1pPr marR="0" lvl="0" algn="l">
              <a:lnSpc>
                <a:spcPct val="93750"/>
              </a:lnSpc>
              <a:spcBef>
                <a:spcPts val="0"/>
              </a:spcBef>
              <a:spcAft>
                <a:spcPts val="0"/>
              </a:spcAft>
              <a:buClr>
                <a:schemeClr val="lt1"/>
              </a:buClr>
              <a:buSzPts val="2400"/>
              <a:buFont typeface="Calibri"/>
              <a:buNone/>
              <a:defRPr sz="2400" b="1" i="0" u="none" strike="noStrike" cap="non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94" name="Google Shape;194;p38"/>
          <p:cNvSpPr txBox="1">
            <a:spLocks noGrp="1"/>
          </p:cNvSpPr>
          <p:nvPr>
            <p:ph type="body" idx="1"/>
          </p:nvPr>
        </p:nvSpPr>
        <p:spPr>
          <a:xfrm>
            <a:off x="365760" y="1504150"/>
            <a:ext cx="3924404" cy="3417474"/>
          </a:xfrm>
          <a:prstGeom prst="rect">
            <a:avLst/>
          </a:prstGeom>
          <a:noFill/>
          <a:ln>
            <a:noFill/>
          </a:ln>
        </p:spPr>
        <p:txBody>
          <a:bodyPr spcFirstLastPara="1" wrap="square" lIns="91425" tIns="91425" rIns="91425" bIns="91425" anchor="t" anchorCtr="0">
            <a:noAutofit/>
          </a:bodyPr>
          <a:lstStyle>
            <a:lvl1pPr marL="457200" marR="0" lvl="0" indent="-323850" algn="l">
              <a:lnSpc>
                <a:spcPct val="90000"/>
              </a:lnSpc>
              <a:spcBef>
                <a:spcPts val="45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1pPr>
            <a:lvl2pPr marL="914400" marR="0" lvl="1"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2pPr>
            <a:lvl3pPr marL="1371600" marR="0" lvl="2"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4pPr>
            <a:lvl5pPr marL="2286000" marR="0" lvl="4"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195" name="Google Shape;195;p38"/>
          <p:cNvSpPr/>
          <p:nvPr/>
        </p:nvSpPr>
        <p:spPr>
          <a:xfrm>
            <a:off x="-818985" y="641645"/>
            <a:ext cx="5726002" cy="5625681"/>
          </a:xfrm>
          <a:custGeom>
            <a:avLst/>
            <a:gdLst/>
            <a:ahLst/>
            <a:cxnLst/>
            <a:rect l="l" t="t" r="r" b="b"/>
            <a:pathLst>
              <a:path w="120000" h="120000" extrusionOk="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5783">
              <a:alpha val="274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done">
  <p:cSld name="1_done">
    <p:bg>
      <p:bgPr>
        <a:solidFill>
          <a:schemeClr val="lt1"/>
        </a:solidFill>
        <a:effectLst/>
      </p:bgPr>
    </p:bg>
    <p:spTree>
      <p:nvGrpSpPr>
        <p:cNvPr id="1" name="Shape 196"/>
        <p:cNvGrpSpPr/>
        <p:nvPr/>
      </p:nvGrpSpPr>
      <p:grpSpPr>
        <a:xfrm>
          <a:off x="0" y="0"/>
          <a:ext cx="0" cy="0"/>
          <a:chOff x="0" y="0"/>
          <a:chExt cx="0" cy="0"/>
        </a:xfrm>
      </p:grpSpPr>
      <p:sp>
        <p:nvSpPr>
          <p:cNvPr id="197" name="Google Shape;197;p39"/>
          <p:cNvSpPr/>
          <p:nvPr/>
        </p:nvSpPr>
        <p:spPr>
          <a:xfrm>
            <a:off x="-818985" y="641645"/>
            <a:ext cx="5726002" cy="5625681"/>
          </a:xfrm>
          <a:custGeom>
            <a:avLst/>
            <a:gdLst/>
            <a:ahLst/>
            <a:cxnLst/>
            <a:rect l="l" t="t" r="r" b="b"/>
            <a:pathLst>
              <a:path w="120000" h="120000" extrusionOk="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8" name="Google Shape;198;p39"/>
          <p:cNvSpPr>
            <a:spLocks noGrp="1"/>
          </p:cNvSpPr>
          <p:nvPr>
            <p:ph type="pic" idx="2"/>
          </p:nvPr>
        </p:nvSpPr>
        <p:spPr>
          <a:xfrm>
            <a:off x="4573168" y="2"/>
            <a:ext cx="4570833" cy="5142075"/>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lvl1pPr marR="0" lvl="0" algn="ctr" rtl="0">
              <a:lnSpc>
                <a:spcPct val="184678"/>
              </a:lnSpc>
              <a:spcBef>
                <a:spcPts val="450"/>
              </a:spcBef>
              <a:spcAft>
                <a:spcPts val="0"/>
              </a:spcAft>
              <a:buClr>
                <a:srgbClr val="FFFFFF"/>
              </a:buClr>
              <a:buSzPts val="731"/>
              <a:buFont typeface="Arial"/>
              <a:buNone/>
              <a:defRPr sz="731" b="1" i="0" u="none" strike="noStrike" cap="none">
                <a:solidFill>
                  <a:srgbClr val="FFFFFF"/>
                </a:solidFill>
                <a:latin typeface="Arial"/>
                <a:ea typeface="Arial"/>
                <a:cs typeface="Arial"/>
                <a:sym typeface="Arial"/>
              </a:defRPr>
            </a:lvl1pPr>
            <a:lvl2pPr marR="0" lvl="1"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2pPr>
            <a:lvl3pPr marR="0" lvl="2"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3pPr>
            <a:lvl4pPr marR="0" lvl="3"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4pPr>
            <a:lvl5pPr marR="0" lvl="4"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5pPr>
            <a:lvl6pPr marR="0" lvl="5" algn="l" rtl="0">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R="0" lvl="6"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R="0" lvl="7"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R="0" lvl="8"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199" name="Google Shape;199;p39"/>
          <p:cNvSpPr txBox="1">
            <a:spLocks noGrp="1"/>
          </p:cNvSpPr>
          <p:nvPr>
            <p:ph type="ctrTitle"/>
          </p:nvPr>
        </p:nvSpPr>
        <p:spPr>
          <a:xfrm>
            <a:off x="4893276" y="628650"/>
            <a:ext cx="1400432" cy="741405"/>
          </a:xfrm>
          <a:prstGeom prst="rect">
            <a:avLst/>
          </a:prstGeom>
          <a:solidFill>
            <a:srgbClr val="006A96">
              <a:alpha val="69411"/>
            </a:srgbClr>
          </a:solid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rgbClr val="FFFFFF"/>
              </a:buClr>
              <a:buSzPts val="4800"/>
              <a:buFont typeface="Calibri"/>
              <a:buNone/>
              <a:defRPr sz="4800" b="0" i="0" u="none" strike="noStrike" cap="none">
                <a:solidFill>
                  <a:srgbClr val="FFFFFF"/>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00" name="Google Shape;200;p39"/>
          <p:cNvSpPr txBox="1">
            <a:spLocks noGrp="1"/>
          </p:cNvSpPr>
          <p:nvPr>
            <p:ph type="body" idx="1"/>
          </p:nvPr>
        </p:nvSpPr>
        <p:spPr>
          <a:xfrm>
            <a:off x="365760" y="628650"/>
            <a:ext cx="3924404" cy="4292974"/>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45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1pPr>
            <a:lvl2pPr marL="914400" marR="0" lvl="1" indent="-228600" algn="l">
              <a:lnSpc>
                <a:spcPct val="90000"/>
              </a:lnSpc>
              <a:spcBef>
                <a:spcPts val="90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2pPr>
            <a:lvl3pPr marL="1371600" marR="0" lvl="2" indent="-228600" algn="l">
              <a:lnSpc>
                <a:spcPct val="90000"/>
              </a:lnSpc>
              <a:spcBef>
                <a:spcPts val="90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3pPr>
            <a:lvl4pPr marL="1828800" marR="0" lvl="3" indent="-228600" algn="l">
              <a:lnSpc>
                <a:spcPct val="90000"/>
              </a:lnSpc>
              <a:spcBef>
                <a:spcPts val="90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4pPr>
            <a:lvl5pPr marL="2286000" marR="0" lvl="4" indent="-228600" algn="l">
              <a:lnSpc>
                <a:spcPct val="90000"/>
              </a:lnSpc>
              <a:spcBef>
                <a:spcPts val="900"/>
              </a:spcBef>
              <a:spcAft>
                <a:spcPts val="0"/>
              </a:spcAft>
              <a:buClr>
                <a:srgbClr val="0C68AC"/>
              </a:buClr>
              <a:buSzPts val="1500"/>
              <a:buFont typeface="Arial"/>
              <a:buNone/>
              <a:defRPr sz="1500" b="0" i="0" u="none" strike="noStrike" cap="none">
                <a:solidFill>
                  <a:srgbClr val="006A96"/>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201" name="Google Shape;201;p39"/>
          <p:cNvSpPr txBox="1">
            <a:spLocks noGrp="1"/>
          </p:cNvSpPr>
          <p:nvPr>
            <p:ph type="body" idx="3"/>
          </p:nvPr>
        </p:nvSpPr>
        <p:spPr>
          <a:xfrm>
            <a:off x="6294438" y="628650"/>
            <a:ext cx="2849562" cy="741363"/>
          </a:xfrm>
          <a:prstGeom prst="rect">
            <a:avLst/>
          </a:prstGeom>
          <a:solidFill>
            <a:srgbClr val="006A96">
              <a:alpha val="69411"/>
            </a:srgbClr>
          </a:solidFill>
          <a:ln>
            <a:noFill/>
          </a:ln>
        </p:spPr>
        <p:txBody>
          <a:bodyPr spcFirstLastPara="1" wrap="square" lIns="91425" tIns="91425" rIns="91425" bIns="91425" anchor="ctr" anchorCtr="0">
            <a:noAutofit/>
          </a:bodyPr>
          <a:lstStyle>
            <a:lvl1pPr marL="457200" marR="0" lvl="0" indent="-228600" algn="l">
              <a:lnSpc>
                <a:spcPct val="111111"/>
              </a:lnSpc>
              <a:spcBef>
                <a:spcPts val="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1pPr>
            <a:lvl2pPr marL="914400" marR="0" lvl="1" indent="-228600" algn="l">
              <a:lnSpc>
                <a:spcPct val="90000"/>
              </a:lnSpc>
              <a:spcBef>
                <a:spcPts val="45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2pPr>
            <a:lvl3pPr marL="1371600" marR="0" lvl="2" indent="-228600" algn="l">
              <a:lnSpc>
                <a:spcPct val="90000"/>
              </a:lnSpc>
              <a:spcBef>
                <a:spcPts val="9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3pPr>
            <a:lvl4pPr marL="1828800" marR="0" lvl="3" indent="-228600" algn="l">
              <a:lnSpc>
                <a:spcPct val="90000"/>
              </a:lnSpc>
              <a:spcBef>
                <a:spcPts val="9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4pPr>
            <a:lvl5pPr marL="2286000" marR="0" lvl="4" indent="-228600" algn="l">
              <a:lnSpc>
                <a:spcPct val="90000"/>
              </a:lnSpc>
              <a:spcBef>
                <a:spcPts val="9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7_Section Slide">
  <p:cSld name="7_Section Slide">
    <p:bg>
      <p:bgPr>
        <a:solidFill>
          <a:srgbClr val="006A96"/>
        </a:solidFill>
        <a:effectLst/>
      </p:bgPr>
    </p:bg>
    <p:spTree>
      <p:nvGrpSpPr>
        <p:cNvPr id="1" name="Shape 202"/>
        <p:cNvGrpSpPr/>
        <p:nvPr/>
      </p:nvGrpSpPr>
      <p:grpSpPr>
        <a:xfrm>
          <a:off x="0" y="0"/>
          <a:ext cx="0" cy="0"/>
          <a:chOff x="0" y="0"/>
          <a:chExt cx="0" cy="0"/>
        </a:xfrm>
      </p:grpSpPr>
      <p:sp>
        <p:nvSpPr>
          <p:cNvPr id="203" name="Google Shape;203;p40"/>
          <p:cNvSpPr/>
          <p:nvPr/>
        </p:nvSpPr>
        <p:spPr>
          <a:xfrm>
            <a:off x="-818985" y="641645"/>
            <a:ext cx="5726002" cy="5625681"/>
          </a:xfrm>
          <a:custGeom>
            <a:avLst/>
            <a:gdLst/>
            <a:ahLst/>
            <a:cxnLst/>
            <a:rect l="l" t="t" r="r" b="b"/>
            <a:pathLst>
              <a:path w="120000" h="120000" extrusionOk="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5783">
              <a:alpha val="274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4" name="Google Shape;204;p40"/>
          <p:cNvSpPr txBox="1"/>
          <p:nvPr/>
        </p:nvSpPr>
        <p:spPr>
          <a:xfrm>
            <a:off x="6293708" y="3801762"/>
            <a:ext cx="2850293" cy="741405"/>
          </a:xfrm>
          <a:prstGeom prst="rect">
            <a:avLst/>
          </a:prstGeom>
          <a:solidFill>
            <a:srgbClr val="006A96">
              <a:alpha val="69411"/>
            </a:srgbClr>
          </a:solidFill>
          <a:ln>
            <a:noFill/>
          </a:ln>
        </p:spPr>
        <p:txBody>
          <a:bodyPr spcFirstLastPara="1" wrap="square" lIns="182875" tIns="182875" rIns="182875" bIns="182875" anchor="ctr" anchorCtr="0">
            <a:noAutofit/>
          </a:bodyPr>
          <a:lstStyle/>
          <a:p>
            <a:pPr marL="0" marR="0" lvl="0" indent="0" algn="l" rtl="0">
              <a:lnSpc>
                <a:spcPct val="111111"/>
              </a:lnSpc>
              <a:spcBef>
                <a:spcPts val="0"/>
              </a:spcBef>
              <a:spcAft>
                <a:spcPts val="0"/>
              </a:spcAft>
              <a:buClr>
                <a:schemeClr val="lt1"/>
              </a:buClr>
              <a:buSzPts val="1800"/>
              <a:buFont typeface="Calibri"/>
              <a:buNone/>
            </a:pPr>
            <a:r>
              <a:rPr lang="en-GB" sz="1800" b="1" i="0" u="none" strike="noStrike" cap="none">
                <a:solidFill>
                  <a:schemeClr val="lt1"/>
                </a:solidFill>
                <a:latin typeface="Calibri"/>
                <a:ea typeface="Calibri"/>
                <a:cs typeface="Calibri"/>
                <a:sym typeface="Calibri"/>
              </a:rPr>
              <a:t>Title</a:t>
            </a:r>
            <a:endParaRPr sz="1800" b="0" i="0" u="none" strike="noStrike" cap="none">
              <a:solidFill>
                <a:schemeClr val="dk1"/>
              </a:solidFill>
              <a:latin typeface="Arial"/>
              <a:ea typeface="Arial"/>
              <a:cs typeface="Arial"/>
              <a:sym typeface="Arial"/>
            </a:endParaRPr>
          </a:p>
          <a:p>
            <a:pPr marL="0" marR="0" lvl="0" indent="0" algn="l" rtl="0">
              <a:lnSpc>
                <a:spcPct val="111111"/>
              </a:lnSpc>
              <a:spcBef>
                <a:spcPts val="0"/>
              </a:spcBef>
              <a:spcAft>
                <a:spcPts val="0"/>
              </a:spcAft>
              <a:buClr>
                <a:schemeClr val="lt1"/>
              </a:buClr>
              <a:buSzPts val="1800"/>
              <a:buFont typeface="Calibri"/>
              <a:buNone/>
            </a:pPr>
            <a:r>
              <a:rPr lang="en-GB" sz="1800" b="1" i="0" u="none" strike="noStrike" cap="none">
                <a:solidFill>
                  <a:schemeClr val="lt1"/>
                </a:solidFill>
                <a:latin typeface="Calibri"/>
                <a:ea typeface="Calibri"/>
                <a:cs typeface="Calibri"/>
                <a:sym typeface="Calibri"/>
              </a:rPr>
              <a:t>Title</a:t>
            </a:r>
            <a:endParaRPr sz="1800" b="1" i="0" u="none" strike="noStrike" cap="none">
              <a:solidFill>
                <a:schemeClr val="lt1"/>
              </a:solidFill>
              <a:latin typeface="Calibri"/>
              <a:ea typeface="Calibri"/>
              <a:cs typeface="Calibri"/>
              <a:sym typeface="Calibri"/>
            </a:endParaRPr>
          </a:p>
        </p:txBody>
      </p:sp>
      <p:sp>
        <p:nvSpPr>
          <p:cNvPr id="205" name="Google Shape;205;p40"/>
          <p:cNvSpPr>
            <a:spLocks noGrp="1"/>
          </p:cNvSpPr>
          <p:nvPr>
            <p:ph type="pic" idx="2"/>
          </p:nvPr>
        </p:nvSpPr>
        <p:spPr>
          <a:xfrm>
            <a:off x="4573168" y="2"/>
            <a:ext cx="4570833" cy="5142075"/>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lvl1pPr marR="0" lvl="0" algn="ctr" rtl="0">
              <a:lnSpc>
                <a:spcPct val="184678"/>
              </a:lnSpc>
              <a:spcBef>
                <a:spcPts val="450"/>
              </a:spcBef>
              <a:spcAft>
                <a:spcPts val="0"/>
              </a:spcAft>
              <a:buClr>
                <a:srgbClr val="FFFFFF"/>
              </a:buClr>
              <a:buSzPts val="731"/>
              <a:buFont typeface="Arial"/>
              <a:buNone/>
              <a:defRPr sz="731" b="1" i="0" u="none" strike="noStrike" cap="none">
                <a:solidFill>
                  <a:srgbClr val="FFFFFF"/>
                </a:solidFill>
                <a:latin typeface="Arial"/>
                <a:ea typeface="Arial"/>
                <a:cs typeface="Arial"/>
                <a:sym typeface="Arial"/>
              </a:defRPr>
            </a:lvl1pPr>
            <a:lvl2pPr marR="0" lvl="1"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2pPr>
            <a:lvl3pPr marR="0" lvl="2"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3pPr>
            <a:lvl4pPr marR="0" lvl="3"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4pPr>
            <a:lvl5pPr marR="0" lvl="4"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5pPr>
            <a:lvl6pPr marR="0" lvl="5" algn="l" rtl="0">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R="0" lvl="6"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R="0" lvl="7"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R="0" lvl="8"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206" name="Google Shape;206;p40"/>
          <p:cNvSpPr txBox="1">
            <a:spLocks noGrp="1"/>
          </p:cNvSpPr>
          <p:nvPr>
            <p:ph type="body" idx="1"/>
          </p:nvPr>
        </p:nvSpPr>
        <p:spPr>
          <a:xfrm>
            <a:off x="365760" y="628650"/>
            <a:ext cx="3924404" cy="4292974"/>
          </a:xfrm>
          <a:prstGeom prst="rect">
            <a:avLst/>
          </a:prstGeom>
          <a:noFill/>
          <a:ln>
            <a:noFill/>
          </a:ln>
        </p:spPr>
        <p:txBody>
          <a:bodyPr spcFirstLastPara="1" wrap="square" lIns="91425" tIns="91425" rIns="91425" bIns="91425" anchor="t" anchorCtr="0">
            <a:noAutofit/>
          </a:bodyPr>
          <a:lstStyle>
            <a:lvl1pPr marL="457200" marR="0" lvl="0" indent="-323850" algn="l">
              <a:lnSpc>
                <a:spcPct val="90000"/>
              </a:lnSpc>
              <a:spcBef>
                <a:spcPts val="45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1pPr>
            <a:lvl2pPr marL="914400" marR="0" lvl="1"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2pPr>
            <a:lvl3pPr marL="1371600" marR="0" lvl="2"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4pPr>
            <a:lvl5pPr marL="2286000" marR="0" lvl="4"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207" name="Google Shape;207;p40"/>
          <p:cNvSpPr txBox="1"/>
          <p:nvPr/>
        </p:nvSpPr>
        <p:spPr>
          <a:xfrm>
            <a:off x="4893276" y="628650"/>
            <a:ext cx="1400432" cy="741405"/>
          </a:xfrm>
          <a:prstGeom prst="rect">
            <a:avLst/>
          </a:prstGeom>
          <a:solidFill>
            <a:srgbClr val="006A96">
              <a:alpha val="69411"/>
            </a:srgbClr>
          </a:solidFill>
          <a:ln>
            <a:noFill/>
          </a:ln>
        </p:spPr>
        <p:txBody>
          <a:bodyPr spcFirstLastPara="1" wrap="square" lIns="91425" tIns="182875" rIns="91425" bIns="182875" anchor="ctr" anchorCtr="0">
            <a:noAutofit/>
          </a:bodyPr>
          <a:lstStyle/>
          <a:p>
            <a:pPr marL="0" marR="0" lvl="0" indent="0" algn="r" rtl="0">
              <a:lnSpc>
                <a:spcPct val="100000"/>
              </a:lnSpc>
              <a:spcBef>
                <a:spcPts val="0"/>
              </a:spcBef>
              <a:spcAft>
                <a:spcPts val="0"/>
              </a:spcAft>
              <a:buClr>
                <a:srgbClr val="FFFFFF"/>
              </a:buClr>
              <a:buSzPts val="4800"/>
              <a:buFont typeface="Calibri"/>
              <a:buNone/>
            </a:pPr>
            <a:r>
              <a:rPr lang="en-GB" sz="4800" b="1" i="0" u="none" strike="noStrike" cap="none">
                <a:solidFill>
                  <a:srgbClr val="FFFFFF"/>
                </a:solidFill>
                <a:latin typeface="Calibri"/>
                <a:ea typeface="Calibri"/>
                <a:cs typeface="Calibri"/>
                <a:sym typeface="Calibri"/>
              </a:rPr>
              <a:t>####</a:t>
            </a:r>
            <a:endParaRPr sz="4800" b="1" i="0" u="none" strike="noStrike" cap="none">
              <a:solidFill>
                <a:srgbClr val="FFFFFF"/>
              </a:solidFill>
              <a:latin typeface="Calibri"/>
              <a:ea typeface="Calibri"/>
              <a:cs typeface="Calibri"/>
              <a:sym typeface="Calibri"/>
            </a:endParaRPr>
          </a:p>
        </p:txBody>
      </p:sp>
      <p:sp>
        <p:nvSpPr>
          <p:cNvPr id="208" name="Google Shape;208;p40"/>
          <p:cNvSpPr txBox="1"/>
          <p:nvPr/>
        </p:nvSpPr>
        <p:spPr>
          <a:xfrm>
            <a:off x="6293708" y="628650"/>
            <a:ext cx="2850293" cy="741405"/>
          </a:xfrm>
          <a:prstGeom prst="rect">
            <a:avLst/>
          </a:prstGeom>
          <a:solidFill>
            <a:srgbClr val="006A96">
              <a:alpha val="69411"/>
            </a:srgbClr>
          </a:solidFill>
          <a:ln>
            <a:noFill/>
          </a:ln>
        </p:spPr>
        <p:txBody>
          <a:bodyPr spcFirstLastPara="1" wrap="square" lIns="182875" tIns="182875" rIns="182875" bIns="182875" anchor="ctr" anchorCtr="0">
            <a:noAutofit/>
          </a:bodyPr>
          <a:lstStyle/>
          <a:p>
            <a:pPr marL="0" marR="0" lvl="0" indent="0" algn="l" rtl="0">
              <a:lnSpc>
                <a:spcPct val="111111"/>
              </a:lnSpc>
              <a:spcBef>
                <a:spcPts val="0"/>
              </a:spcBef>
              <a:spcAft>
                <a:spcPts val="0"/>
              </a:spcAft>
              <a:buClr>
                <a:schemeClr val="lt1"/>
              </a:buClr>
              <a:buSzPts val="1800"/>
              <a:buFont typeface="Calibri"/>
              <a:buNone/>
            </a:pPr>
            <a:r>
              <a:rPr lang="en-GB" sz="1800" b="1" i="0" u="none" strike="noStrike" cap="none">
                <a:solidFill>
                  <a:schemeClr val="lt1"/>
                </a:solidFill>
                <a:latin typeface="Calibri"/>
                <a:ea typeface="Calibri"/>
                <a:cs typeface="Calibri"/>
                <a:sym typeface="Calibri"/>
              </a:rPr>
              <a:t>Title</a:t>
            </a:r>
            <a:endParaRPr sz="1800" b="0" i="0" u="none" strike="noStrike" cap="none">
              <a:solidFill>
                <a:schemeClr val="dk1"/>
              </a:solidFill>
              <a:latin typeface="Arial"/>
              <a:ea typeface="Arial"/>
              <a:cs typeface="Arial"/>
              <a:sym typeface="Arial"/>
            </a:endParaRPr>
          </a:p>
          <a:p>
            <a:pPr marL="0" marR="0" lvl="0" indent="0" algn="l" rtl="0">
              <a:lnSpc>
                <a:spcPct val="111111"/>
              </a:lnSpc>
              <a:spcBef>
                <a:spcPts val="0"/>
              </a:spcBef>
              <a:spcAft>
                <a:spcPts val="0"/>
              </a:spcAft>
              <a:buClr>
                <a:schemeClr val="lt1"/>
              </a:buClr>
              <a:buSzPts val="1800"/>
              <a:buFont typeface="Calibri"/>
              <a:buNone/>
            </a:pPr>
            <a:r>
              <a:rPr lang="en-GB" sz="1800" b="1" i="0" u="none" strike="noStrike" cap="none">
                <a:solidFill>
                  <a:schemeClr val="lt1"/>
                </a:solidFill>
                <a:latin typeface="Calibri"/>
                <a:ea typeface="Calibri"/>
                <a:cs typeface="Calibri"/>
                <a:sym typeface="Calibri"/>
              </a:rPr>
              <a:t>Title</a:t>
            </a:r>
            <a:endParaRPr sz="1800" b="1" i="0" u="none" strike="noStrike" cap="none">
              <a:solidFill>
                <a:schemeClr val="lt1"/>
              </a:solidFill>
              <a:latin typeface="Calibri"/>
              <a:ea typeface="Calibri"/>
              <a:cs typeface="Calibri"/>
              <a:sym typeface="Calibri"/>
            </a:endParaRPr>
          </a:p>
        </p:txBody>
      </p:sp>
      <p:sp>
        <p:nvSpPr>
          <p:cNvPr id="209" name="Google Shape;209;p40"/>
          <p:cNvSpPr txBox="1"/>
          <p:nvPr/>
        </p:nvSpPr>
        <p:spPr>
          <a:xfrm>
            <a:off x="4893276" y="1679719"/>
            <a:ext cx="1400432" cy="741405"/>
          </a:xfrm>
          <a:prstGeom prst="rect">
            <a:avLst/>
          </a:prstGeom>
          <a:solidFill>
            <a:srgbClr val="006A96">
              <a:alpha val="69411"/>
            </a:srgbClr>
          </a:solidFill>
          <a:ln>
            <a:noFill/>
          </a:ln>
        </p:spPr>
        <p:txBody>
          <a:bodyPr spcFirstLastPara="1" wrap="square" lIns="91425" tIns="182875" rIns="91425" bIns="182875" anchor="ctr" anchorCtr="0">
            <a:noAutofit/>
          </a:bodyPr>
          <a:lstStyle/>
          <a:p>
            <a:pPr marL="0" marR="0" lvl="0" indent="0" algn="r" rtl="0">
              <a:lnSpc>
                <a:spcPct val="100000"/>
              </a:lnSpc>
              <a:spcBef>
                <a:spcPts val="0"/>
              </a:spcBef>
              <a:spcAft>
                <a:spcPts val="0"/>
              </a:spcAft>
              <a:buClr>
                <a:srgbClr val="FFFFFF"/>
              </a:buClr>
              <a:buSzPts val="4800"/>
              <a:buFont typeface="Calibri"/>
              <a:buNone/>
            </a:pPr>
            <a:r>
              <a:rPr lang="en-GB" sz="4800" b="1" i="0" u="none" strike="noStrike" cap="none">
                <a:solidFill>
                  <a:srgbClr val="FFFFFF"/>
                </a:solidFill>
                <a:latin typeface="Calibri"/>
                <a:ea typeface="Calibri"/>
                <a:cs typeface="Calibri"/>
                <a:sym typeface="Calibri"/>
              </a:rPr>
              <a:t>####</a:t>
            </a:r>
            <a:endParaRPr sz="4800" b="1" i="0" u="none" strike="noStrike" cap="none">
              <a:solidFill>
                <a:srgbClr val="FFFFFF"/>
              </a:solidFill>
              <a:latin typeface="Calibri"/>
              <a:ea typeface="Calibri"/>
              <a:cs typeface="Calibri"/>
              <a:sym typeface="Calibri"/>
            </a:endParaRPr>
          </a:p>
        </p:txBody>
      </p:sp>
      <p:sp>
        <p:nvSpPr>
          <p:cNvPr id="210" name="Google Shape;210;p40"/>
          <p:cNvSpPr txBox="1"/>
          <p:nvPr/>
        </p:nvSpPr>
        <p:spPr>
          <a:xfrm>
            <a:off x="6293708" y="1679719"/>
            <a:ext cx="2850293" cy="741405"/>
          </a:xfrm>
          <a:prstGeom prst="rect">
            <a:avLst/>
          </a:prstGeom>
          <a:solidFill>
            <a:srgbClr val="006A96">
              <a:alpha val="69411"/>
            </a:srgbClr>
          </a:solidFill>
          <a:ln>
            <a:noFill/>
          </a:ln>
        </p:spPr>
        <p:txBody>
          <a:bodyPr spcFirstLastPara="1" wrap="square" lIns="182875" tIns="182875" rIns="182875" bIns="182875" anchor="ctr" anchorCtr="0">
            <a:noAutofit/>
          </a:bodyPr>
          <a:lstStyle/>
          <a:p>
            <a:pPr marL="0" marR="0" lvl="0" indent="0" algn="l" rtl="0">
              <a:lnSpc>
                <a:spcPct val="111111"/>
              </a:lnSpc>
              <a:spcBef>
                <a:spcPts val="0"/>
              </a:spcBef>
              <a:spcAft>
                <a:spcPts val="0"/>
              </a:spcAft>
              <a:buClr>
                <a:schemeClr val="lt1"/>
              </a:buClr>
              <a:buSzPts val="1800"/>
              <a:buFont typeface="Calibri"/>
              <a:buNone/>
            </a:pPr>
            <a:r>
              <a:rPr lang="en-GB" sz="1800" b="1" i="0" u="none" strike="noStrike" cap="none">
                <a:solidFill>
                  <a:schemeClr val="lt1"/>
                </a:solidFill>
                <a:latin typeface="Calibri"/>
                <a:ea typeface="Calibri"/>
                <a:cs typeface="Calibri"/>
                <a:sym typeface="Calibri"/>
              </a:rPr>
              <a:t>Title</a:t>
            </a:r>
            <a:endParaRPr sz="1800" b="0" i="0" u="none" strike="noStrike" cap="none">
              <a:solidFill>
                <a:schemeClr val="dk1"/>
              </a:solidFill>
              <a:latin typeface="Arial"/>
              <a:ea typeface="Arial"/>
              <a:cs typeface="Arial"/>
              <a:sym typeface="Arial"/>
            </a:endParaRPr>
          </a:p>
          <a:p>
            <a:pPr marL="0" marR="0" lvl="0" indent="0" algn="l" rtl="0">
              <a:lnSpc>
                <a:spcPct val="111111"/>
              </a:lnSpc>
              <a:spcBef>
                <a:spcPts val="0"/>
              </a:spcBef>
              <a:spcAft>
                <a:spcPts val="0"/>
              </a:spcAft>
              <a:buClr>
                <a:schemeClr val="lt1"/>
              </a:buClr>
              <a:buSzPts val="1800"/>
              <a:buFont typeface="Calibri"/>
              <a:buNone/>
            </a:pPr>
            <a:r>
              <a:rPr lang="en-GB" sz="1800" b="1" i="0" u="none" strike="noStrike" cap="none">
                <a:solidFill>
                  <a:schemeClr val="lt1"/>
                </a:solidFill>
                <a:latin typeface="Calibri"/>
                <a:ea typeface="Calibri"/>
                <a:cs typeface="Calibri"/>
                <a:sym typeface="Calibri"/>
              </a:rPr>
              <a:t>Title</a:t>
            </a:r>
            <a:endParaRPr sz="1800" b="1" i="0" u="none" strike="noStrike" cap="none">
              <a:solidFill>
                <a:schemeClr val="lt1"/>
              </a:solidFill>
              <a:latin typeface="Calibri"/>
              <a:ea typeface="Calibri"/>
              <a:cs typeface="Calibri"/>
              <a:sym typeface="Calibri"/>
            </a:endParaRPr>
          </a:p>
        </p:txBody>
      </p:sp>
      <p:sp>
        <p:nvSpPr>
          <p:cNvPr id="211" name="Google Shape;211;p40"/>
          <p:cNvSpPr txBox="1"/>
          <p:nvPr/>
        </p:nvSpPr>
        <p:spPr>
          <a:xfrm>
            <a:off x="4893276" y="2747319"/>
            <a:ext cx="1400432" cy="741405"/>
          </a:xfrm>
          <a:prstGeom prst="rect">
            <a:avLst/>
          </a:prstGeom>
          <a:solidFill>
            <a:srgbClr val="006A96">
              <a:alpha val="69411"/>
            </a:srgbClr>
          </a:solidFill>
          <a:ln>
            <a:noFill/>
          </a:ln>
        </p:spPr>
        <p:txBody>
          <a:bodyPr spcFirstLastPara="1" wrap="square" lIns="91425" tIns="182875" rIns="91425" bIns="182875" anchor="ctr" anchorCtr="0">
            <a:noAutofit/>
          </a:bodyPr>
          <a:lstStyle/>
          <a:p>
            <a:pPr marL="0" marR="0" lvl="0" indent="0" algn="r" rtl="0">
              <a:lnSpc>
                <a:spcPct val="100000"/>
              </a:lnSpc>
              <a:spcBef>
                <a:spcPts val="0"/>
              </a:spcBef>
              <a:spcAft>
                <a:spcPts val="0"/>
              </a:spcAft>
              <a:buClr>
                <a:srgbClr val="FFFFFF"/>
              </a:buClr>
              <a:buSzPts val="4800"/>
              <a:buFont typeface="Calibri"/>
              <a:buNone/>
            </a:pPr>
            <a:r>
              <a:rPr lang="en-GB" sz="4800" b="1" i="0" u="none" strike="noStrike" cap="none">
                <a:solidFill>
                  <a:srgbClr val="FFFFFF"/>
                </a:solidFill>
                <a:latin typeface="Calibri"/>
                <a:ea typeface="Calibri"/>
                <a:cs typeface="Calibri"/>
                <a:sym typeface="Calibri"/>
              </a:rPr>
              <a:t>####</a:t>
            </a:r>
            <a:endParaRPr sz="4800" b="1" i="0" u="none" strike="noStrike" cap="none">
              <a:solidFill>
                <a:srgbClr val="FFFFFF"/>
              </a:solidFill>
              <a:latin typeface="Calibri"/>
              <a:ea typeface="Calibri"/>
              <a:cs typeface="Calibri"/>
              <a:sym typeface="Calibri"/>
            </a:endParaRPr>
          </a:p>
        </p:txBody>
      </p:sp>
      <p:sp>
        <p:nvSpPr>
          <p:cNvPr id="212" name="Google Shape;212;p40"/>
          <p:cNvSpPr txBox="1"/>
          <p:nvPr/>
        </p:nvSpPr>
        <p:spPr>
          <a:xfrm>
            <a:off x="6293708" y="2747319"/>
            <a:ext cx="2850293" cy="741405"/>
          </a:xfrm>
          <a:prstGeom prst="rect">
            <a:avLst/>
          </a:prstGeom>
          <a:solidFill>
            <a:srgbClr val="006A96">
              <a:alpha val="69411"/>
            </a:srgbClr>
          </a:solidFill>
          <a:ln>
            <a:noFill/>
          </a:ln>
        </p:spPr>
        <p:txBody>
          <a:bodyPr spcFirstLastPara="1" wrap="square" lIns="182875" tIns="182875" rIns="182875" bIns="182875" anchor="ctr" anchorCtr="0">
            <a:noAutofit/>
          </a:bodyPr>
          <a:lstStyle/>
          <a:p>
            <a:pPr marL="0" marR="0" lvl="0" indent="0" algn="l" rtl="0">
              <a:lnSpc>
                <a:spcPct val="111111"/>
              </a:lnSpc>
              <a:spcBef>
                <a:spcPts val="0"/>
              </a:spcBef>
              <a:spcAft>
                <a:spcPts val="0"/>
              </a:spcAft>
              <a:buClr>
                <a:schemeClr val="lt1"/>
              </a:buClr>
              <a:buSzPts val="1800"/>
              <a:buFont typeface="Calibri"/>
              <a:buNone/>
            </a:pPr>
            <a:r>
              <a:rPr lang="en-GB" sz="1800" b="1" i="0" u="none" strike="noStrike" cap="none">
                <a:solidFill>
                  <a:schemeClr val="lt1"/>
                </a:solidFill>
                <a:latin typeface="Calibri"/>
                <a:ea typeface="Calibri"/>
                <a:cs typeface="Calibri"/>
                <a:sym typeface="Calibri"/>
              </a:rPr>
              <a:t>Title</a:t>
            </a:r>
            <a:endParaRPr sz="1800" b="0" i="0" u="none" strike="noStrike" cap="none">
              <a:solidFill>
                <a:schemeClr val="dk1"/>
              </a:solidFill>
              <a:latin typeface="Arial"/>
              <a:ea typeface="Arial"/>
              <a:cs typeface="Arial"/>
              <a:sym typeface="Arial"/>
            </a:endParaRPr>
          </a:p>
          <a:p>
            <a:pPr marL="0" marR="0" lvl="0" indent="0" algn="l" rtl="0">
              <a:lnSpc>
                <a:spcPct val="111111"/>
              </a:lnSpc>
              <a:spcBef>
                <a:spcPts val="0"/>
              </a:spcBef>
              <a:spcAft>
                <a:spcPts val="0"/>
              </a:spcAft>
              <a:buClr>
                <a:schemeClr val="lt1"/>
              </a:buClr>
              <a:buSzPts val="1800"/>
              <a:buFont typeface="Calibri"/>
              <a:buNone/>
            </a:pPr>
            <a:r>
              <a:rPr lang="en-GB" sz="1800" b="1" i="0" u="none" strike="noStrike" cap="none">
                <a:solidFill>
                  <a:schemeClr val="lt1"/>
                </a:solidFill>
                <a:latin typeface="Calibri"/>
                <a:ea typeface="Calibri"/>
                <a:cs typeface="Calibri"/>
                <a:sym typeface="Calibri"/>
              </a:rPr>
              <a:t>Title</a:t>
            </a:r>
            <a:endParaRPr sz="1800" b="1" i="0" u="none" strike="noStrike" cap="none">
              <a:solidFill>
                <a:schemeClr val="lt1"/>
              </a:solidFill>
              <a:latin typeface="Calibri"/>
              <a:ea typeface="Calibri"/>
              <a:cs typeface="Calibri"/>
              <a:sym typeface="Calibri"/>
            </a:endParaRPr>
          </a:p>
        </p:txBody>
      </p:sp>
      <p:sp>
        <p:nvSpPr>
          <p:cNvPr id="213" name="Google Shape;213;p40"/>
          <p:cNvSpPr txBox="1"/>
          <p:nvPr/>
        </p:nvSpPr>
        <p:spPr>
          <a:xfrm>
            <a:off x="4893276" y="3801762"/>
            <a:ext cx="1400432" cy="741405"/>
          </a:xfrm>
          <a:prstGeom prst="rect">
            <a:avLst/>
          </a:prstGeom>
          <a:solidFill>
            <a:srgbClr val="006A96">
              <a:alpha val="69411"/>
            </a:srgbClr>
          </a:solidFill>
          <a:ln>
            <a:noFill/>
          </a:ln>
        </p:spPr>
        <p:txBody>
          <a:bodyPr spcFirstLastPara="1" wrap="square" lIns="91425" tIns="182875" rIns="91425" bIns="182875" anchor="ctr" anchorCtr="0">
            <a:noAutofit/>
          </a:bodyPr>
          <a:lstStyle/>
          <a:p>
            <a:pPr marL="0" marR="0" lvl="0" indent="0" algn="r" rtl="0">
              <a:lnSpc>
                <a:spcPct val="100000"/>
              </a:lnSpc>
              <a:spcBef>
                <a:spcPts val="0"/>
              </a:spcBef>
              <a:spcAft>
                <a:spcPts val="0"/>
              </a:spcAft>
              <a:buClr>
                <a:srgbClr val="FFFFFF"/>
              </a:buClr>
              <a:buSzPts val="4800"/>
              <a:buFont typeface="Calibri"/>
              <a:buNone/>
            </a:pPr>
            <a:r>
              <a:rPr lang="en-GB" sz="4800" b="1" i="0" u="none" strike="noStrike" cap="none">
                <a:solidFill>
                  <a:srgbClr val="FFFFFF"/>
                </a:solidFill>
                <a:latin typeface="Calibri"/>
                <a:ea typeface="Calibri"/>
                <a:cs typeface="Calibri"/>
                <a:sym typeface="Calibri"/>
              </a:rPr>
              <a:t>####</a:t>
            </a:r>
            <a:endParaRPr sz="4800" b="1" i="0" u="none" strike="noStrike" cap="none">
              <a:solidFill>
                <a:srgbClr val="FFFFFF"/>
              </a:solidFill>
              <a:latin typeface="Calibri"/>
              <a:ea typeface="Calibri"/>
              <a:cs typeface="Calibri"/>
              <a:sym typeface="Calibri"/>
            </a:endParaRPr>
          </a:p>
        </p:txBody>
      </p:sp>
      <p:sp>
        <p:nvSpPr>
          <p:cNvPr id="214" name="Google Shape;214;p40"/>
          <p:cNvSpPr txBox="1"/>
          <p:nvPr/>
        </p:nvSpPr>
        <p:spPr>
          <a:xfrm>
            <a:off x="6293708" y="3801762"/>
            <a:ext cx="2850293" cy="741405"/>
          </a:xfrm>
          <a:prstGeom prst="rect">
            <a:avLst/>
          </a:prstGeom>
          <a:solidFill>
            <a:srgbClr val="006A96">
              <a:alpha val="69411"/>
            </a:srgbClr>
          </a:solidFill>
          <a:ln>
            <a:noFill/>
          </a:ln>
        </p:spPr>
        <p:txBody>
          <a:bodyPr spcFirstLastPara="1" wrap="square" lIns="182875" tIns="182875" rIns="182875" bIns="182875" anchor="ctr" anchorCtr="0">
            <a:noAutofit/>
          </a:bodyPr>
          <a:lstStyle/>
          <a:p>
            <a:pPr marL="0" marR="0" lvl="0" indent="0" algn="l" rtl="0">
              <a:lnSpc>
                <a:spcPct val="111111"/>
              </a:lnSpc>
              <a:spcBef>
                <a:spcPts val="0"/>
              </a:spcBef>
              <a:spcAft>
                <a:spcPts val="0"/>
              </a:spcAft>
              <a:buClr>
                <a:schemeClr val="lt1"/>
              </a:buClr>
              <a:buSzPts val="1800"/>
              <a:buFont typeface="Calibri"/>
              <a:buNone/>
            </a:pPr>
            <a:r>
              <a:rPr lang="en-GB" sz="1800" b="1" i="0" u="none" strike="noStrike" cap="none">
                <a:solidFill>
                  <a:schemeClr val="lt1"/>
                </a:solidFill>
                <a:latin typeface="Calibri"/>
                <a:ea typeface="Calibri"/>
                <a:cs typeface="Calibri"/>
                <a:sym typeface="Calibri"/>
              </a:rPr>
              <a:t>Title</a:t>
            </a:r>
            <a:endParaRPr sz="1800" b="0" i="0" u="none" strike="noStrike" cap="none">
              <a:solidFill>
                <a:schemeClr val="dk1"/>
              </a:solidFill>
              <a:latin typeface="Arial"/>
              <a:ea typeface="Arial"/>
              <a:cs typeface="Arial"/>
              <a:sym typeface="Arial"/>
            </a:endParaRPr>
          </a:p>
          <a:p>
            <a:pPr marL="0" marR="0" lvl="0" indent="0" algn="l" rtl="0">
              <a:lnSpc>
                <a:spcPct val="111111"/>
              </a:lnSpc>
              <a:spcBef>
                <a:spcPts val="0"/>
              </a:spcBef>
              <a:spcAft>
                <a:spcPts val="0"/>
              </a:spcAft>
              <a:buClr>
                <a:schemeClr val="lt1"/>
              </a:buClr>
              <a:buSzPts val="1800"/>
              <a:buFont typeface="Calibri"/>
              <a:buNone/>
            </a:pPr>
            <a:r>
              <a:rPr lang="en-GB" sz="1800" b="1" i="0" u="none" strike="noStrike" cap="none">
                <a:solidFill>
                  <a:schemeClr val="lt1"/>
                </a:solidFill>
                <a:latin typeface="Calibri"/>
                <a:ea typeface="Calibri"/>
                <a:cs typeface="Calibri"/>
                <a:sym typeface="Calibri"/>
              </a:rPr>
              <a:t>Title</a:t>
            </a:r>
            <a:endParaRPr sz="1800" b="1"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Content+PhotoLeft">
  <p:cSld name="Title+Content+PhotoLeft">
    <p:bg>
      <p:bgPr>
        <a:solidFill>
          <a:schemeClr val="lt1"/>
        </a:solidFill>
        <a:effectLst/>
      </p:bgPr>
    </p:bg>
    <p:spTree>
      <p:nvGrpSpPr>
        <p:cNvPr id="1" name="Shape 215"/>
        <p:cNvGrpSpPr/>
        <p:nvPr/>
      </p:nvGrpSpPr>
      <p:grpSpPr>
        <a:xfrm>
          <a:off x="0" y="0"/>
          <a:ext cx="0" cy="0"/>
          <a:chOff x="0" y="0"/>
          <a:chExt cx="0" cy="0"/>
        </a:xfrm>
      </p:grpSpPr>
      <p:sp>
        <p:nvSpPr>
          <p:cNvPr id="216" name="Google Shape;216;p41"/>
          <p:cNvSpPr/>
          <p:nvPr/>
        </p:nvSpPr>
        <p:spPr>
          <a:xfrm>
            <a:off x="-818985" y="641645"/>
            <a:ext cx="5726002" cy="5625681"/>
          </a:xfrm>
          <a:custGeom>
            <a:avLst/>
            <a:gdLst/>
            <a:ahLst/>
            <a:cxnLst/>
            <a:rect l="l" t="t" r="r" b="b"/>
            <a:pathLst>
              <a:path w="120000" h="120000" extrusionOk="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7" name="Google Shape;217;p41"/>
          <p:cNvSpPr>
            <a:spLocks noGrp="1"/>
          </p:cNvSpPr>
          <p:nvPr>
            <p:ph type="pic" idx="2"/>
          </p:nvPr>
        </p:nvSpPr>
        <p:spPr>
          <a:xfrm>
            <a:off x="317500" y="1014293"/>
            <a:ext cx="4760913" cy="3872753"/>
          </a:xfrm>
          <a:prstGeom prst="rect">
            <a:avLst/>
          </a:prstGeom>
          <a:noFill/>
          <a:ln>
            <a:noFill/>
          </a:ln>
        </p:spPr>
        <p:txBody>
          <a:bodyPr spcFirstLastPara="1" wrap="square" lIns="91425" tIns="91425" rIns="91425" bIns="91425" anchor="ctr" anchorCtr="1">
            <a:noAutofit/>
          </a:bodyPr>
          <a:lstStyle>
            <a:lvl1pPr marR="0" lvl="0" algn="ctr" rtl="0">
              <a:lnSpc>
                <a:spcPct val="171319"/>
              </a:lnSpc>
              <a:spcBef>
                <a:spcPts val="450"/>
              </a:spcBef>
              <a:spcAft>
                <a:spcPts val="0"/>
              </a:spcAft>
              <a:buClr>
                <a:srgbClr val="006C92"/>
              </a:buClr>
              <a:buSzPts val="788"/>
              <a:buFont typeface="Arial"/>
              <a:buNone/>
              <a:defRPr sz="788" b="0" i="0" u="none" strike="noStrike" cap="none">
                <a:solidFill>
                  <a:srgbClr val="006C92"/>
                </a:solidFill>
                <a:latin typeface="Calibri"/>
                <a:ea typeface="Calibri"/>
                <a:cs typeface="Calibri"/>
                <a:sym typeface="Calibri"/>
              </a:defRPr>
            </a:lvl1pPr>
            <a:lvl2pPr marR="0" lvl="1" algn="l" rtl="0">
              <a:lnSpc>
                <a:spcPct val="77408"/>
              </a:lnSpc>
              <a:spcBef>
                <a:spcPts val="900"/>
              </a:spcBef>
              <a:spcAft>
                <a:spcPts val="0"/>
              </a:spcAft>
              <a:buClr>
                <a:srgbClr val="006C92"/>
              </a:buClr>
              <a:buSzPts val="1744"/>
              <a:buFont typeface="Arial"/>
              <a:buNone/>
              <a:defRPr sz="1744" b="0" i="0" u="none" strike="noStrike" cap="none">
                <a:solidFill>
                  <a:srgbClr val="006C92"/>
                </a:solidFill>
                <a:latin typeface="Calibri"/>
                <a:ea typeface="Calibri"/>
                <a:cs typeface="Calibri"/>
                <a:sym typeface="Calibri"/>
              </a:defRPr>
            </a:lvl2pPr>
            <a:lvl3pPr marR="0" lvl="2" algn="l" rtl="0">
              <a:lnSpc>
                <a:spcPct val="88874"/>
              </a:lnSpc>
              <a:spcBef>
                <a:spcPts val="900"/>
              </a:spcBef>
              <a:spcAft>
                <a:spcPts val="0"/>
              </a:spcAft>
              <a:buClr>
                <a:srgbClr val="006C92"/>
              </a:buClr>
              <a:buSzPts val="1519"/>
              <a:buFont typeface="Arial"/>
              <a:buNone/>
              <a:defRPr sz="1519" b="0" i="0" u="none" strike="noStrike" cap="none">
                <a:solidFill>
                  <a:srgbClr val="006C92"/>
                </a:solidFill>
                <a:latin typeface="Calibri"/>
                <a:ea typeface="Calibri"/>
                <a:cs typeface="Calibri"/>
                <a:sym typeface="Calibri"/>
              </a:defRPr>
            </a:lvl3pPr>
            <a:lvl4pPr marR="0" lvl="3" algn="l" rtl="0">
              <a:lnSpc>
                <a:spcPct val="109046"/>
              </a:lnSpc>
              <a:spcBef>
                <a:spcPts val="900"/>
              </a:spcBef>
              <a:spcAft>
                <a:spcPts val="0"/>
              </a:spcAft>
              <a:buClr>
                <a:srgbClr val="006C92"/>
              </a:buClr>
              <a:buSzPts val="1238"/>
              <a:buFont typeface="Arial"/>
              <a:buNone/>
              <a:defRPr sz="1238" b="0" i="0" u="none" strike="noStrike" cap="none">
                <a:solidFill>
                  <a:srgbClr val="006C92"/>
                </a:solidFill>
                <a:latin typeface="Calibri"/>
                <a:ea typeface="Calibri"/>
                <a:cs typeface="Calibri"/>
                <a:sym typeface="Calibri"/>
              </a:defRPr>
            </a:lvl4pPr>
            <a:lvl5pPr marR="0" lvl="4" algn="l" rtl="0">
              <a:lnSpc>
                <a:spcPct val="109046"/>
              </a:lnSpc>
              <a:spcBef>
                <a:spcPts val="900"/>
              </a:spcBef>
              <a:spcAft>
                <a:spcPts val="0"/>
              </a:spcAft>
              <a:buClr>
                <a:srgbClr val="006C92"/>
              </a:buClr>
              <a:buSzPts val="1238"/>
              <a:buFont typeface="Arial"/>
              <a:buNone/>
              <a:defRPr sz="1238" b="0" i="0" u="none" strike="noStrike" cap="none">
                <a:solidFill>
                  <a:srgbClr val="006C92"/>
                </a:solidFill>
                <a:latin typeface="Calibri"/>
                <a:ea typeface="Calibri"/>
                <a:cs typeface="Calibri"/>
                <a:sym typeface="Calibri"/>
              </a:defRPr>
            </a:lvl5pPr>
            <a:lvl6pPr marR="0" lvl="5" algn="l" rtl="0">
              <a:lnSpc>
                <a:spcPct val="100000"/>
              </a:lnSpc>
              <a:spcBef>
                <a:spcPts val="900"/>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6pPr>
            <a:lvl7pPr marR="0" lvl="6"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7pPr>
            <a:lvl8pPr marR="0" lvl="7"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8pPr>
            <a:lvl9pPr marR="0" lvl="8"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9pPr>
          </a:lstStyle>
          <a:p>
            <a:endParaRPr/>
          </a:p>
        </p:txBody>
      </p:sp>
      <p:sp>
        <p:nvSpPr>
          <p:cNvPr id="218" name="Google Shape;218;p41"/>
          <p:cNvSpPr txBox="1">
            <a:spLocks noGrp="1"/>
          </p:cNvSpPr>
          <p:nvPr>
            <p:ph type="ctrTitle"/>
          </p:nvPr>
        </p:nvSpPr>
        <p:spPr>
          <a:xfrm>
            <a:off x="-123568" y="188158"/>
            <a:ext cx="9005882" cy="608855"/>
          </a:xfrm>
          <a:prstGeom prst="rect">
            <a:avLst/>
          </a:prstGeom>
          <a:solidFill>
            <a:srgbClr val="006C92"/>
          </a:solidFill>
          <a:ln>
            <a:noFill/>
          </a:ln>
        </p:spPr>
        <p:txBody>
          <a:bodyPr spcFirstLastPara="1" wrap="square" lIns="91425" tIns="91425" rIns="91425" bIns="91425" anchor="ctr" anchorCtr="0">
            <a:noAutofit/>
          </a:bodyPr>
          <a:lstStyle>
            <a:lvl1pPr marR="0" lvl="0" algn="l">
              <a:lnSpc>
                <a:spcPct val="86666"/>
              </a:lnSpc>
              <a:spcBef>
                <a:spcPts val="0"/>
              </a:spcBef>
              <a:spcAft>
                <a:spcPts val="0"/>
              </a:spcAft>
              <a:buClr>
                <a:schemeClr val="lt1"/>
              </a:buClr>
              <a:buSzPts val="2250"/>
              <a:buFont typeface="Calibri"/>
              <a:buNone/>
              <a:defRPr sz="2250" b="1" i="0" u="none" strike="noStrike" cap="non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9" name="Google Shape;219;p41"/>
          <p:cNvSpPr txBox="1">
            <a:spLocks noGrp="1"/>
          </p:cNvSpPr>
          <p:nvPr>
            <p:ph type="body" idx="1"/>
          </p:nvPr>
        </p:nvSpPr>
        <p:spPr>
          <a:xfrm>
            <a:off x="5293894" y="1014293"/>
            <a:ext cx="3588420" cy="3872753"/>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45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1pPr>
            <a:lvl2pPr marL="914400" marR="0" lvl="1"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2pPr>
            <a:lvl3pPr marL="1371600" marR="0" lvl="2"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3pPr>
            <a:lvl4pPr marL="1828800" marR="0" lvl="3"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4pPr>
            <a:lvl5pPr marL="2286000" marR="0" lvl="4"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Title+Content+PhotoLeft">
  <p:cSld name="2_Title+Content+PhotoLeft">
    <p:bg>
      <p:bgPr>
        <a:solidFill>
          <a:srgbClr val="006A96"/>
        </a:solidFill>
        <a:effectLst/>
      </p:bgPr>
    </p:bg>
    <p:spTree>
      <p:nvGrpSpPr>
        <p:cNvPr id="1" name="Shape 220"/>
        <p:cNvGrpSpPr/>
        <p:nvPr/>
      </p:nvGrpSpPr>
      <p:grpSpPr>
        <a:xfrm>
          <a:off x="0" y="0"/>
          <a:ext cx="0" cy="0"/>
          <a:chOff x="0" y="0"/>
          <a:chExt cx="0" cy="0"/>
        </a:xfrm>
      </p:grpSpPr>
      <p:sp>
        <p:nvSpPr>
          <p:cNvPr id="221" name="Google Shape;221;p42"/>
          <p:cNvSpPr/>
          <p:nvPr/>
        </p:nvSpPr>
        <p:spPr>
          <a:xfrm>
            <a:off x="-818985" y="641645"/>
            <a:ext cx="5726002" cy="5625681"/>
          </a:xfrm>
          <a:custGeom>
            <a:avLst/>
            <a:gdLst/>
            <a:ahLst/>
            <a:cxnLst/>
            <a:rect l="l" t="t" r="r" b="b"/>
            <a:pathLst>
              <a:path w="120000" h="120000" extrusionOk="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5783">
              <a:alpha val="274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2" name="Google Shape;222;p42"/>
          <p:cNvSpPr>
            <a:spLocks noGrp="1"/>
          </p:cNvSpPr>
          <p:nvPr>
            <p:ph type="pic" idx="2"/>
          </p:nvPr>
        </p:nvSpPr>
        <p:spPr>
          <a:xfrm>
            <a:off x="317500" y="1014293"/>
            <a:ext cx="4760913" cy="3872753"/>
          </a:xfrm>
          <a:prstGeom prst="rect">
            <a:avLst/>
          </a:prstGeom>
          <a:noFill/>
          <a:ln>
            <a:noFill/>
          </a:ln>
        </p:spPr>
        <p:txBody>
          <a:bodyPr spcFirstLastPara="1" wrap="square" lIns="91425" tIns="91425" rIns="91425" bIns="91425" anchor="ctr" anchorCtr="1">
            <a:noAutofit/>
          </a:bodyPr>
          <a:lstStyle>
            <a:lvl1pPr marR="0" lvl="0" algn="ctr" rtl="0">
              <a:lnSpc>
                <a:spcPct val="171319"/>
              </a:lnSpc>
              <a:spcBef>
                <a:spcPts val="450"/>
              </a:spcBef>
              <a:spcAft>
                <a:spcPts val="0"/>
              </a:spcAft>
              <a:buClr>
                <a:schemeClr val="lt1"/>
              </a:buClr>
              <a:buSzPts val="788"/>
              <a:buFont typeface="Arial"/>
              <a:buNone/>
              <a:defRPr sz="788" b="0" i="0" u="none" strike="noStrike" cap="none">
                <a:solidFill>
                  <a:schemeClr val="lt1"/>
                </a:solidFill>
                <a:latin typeface="Calibri"/>
                <a:ea typeface="Calibri"/>
                <a:cs typeface="Calibri"/>
                <a:sym typeface="Calibri"/>
              </a:defRPr>
            </a:lvl1pPr>
            <a:lvl2pPr marR="0" lvl="1" algn="l" rtl="0">
              <a:lnSpc>
                <a:spcPct val="77408"/>
              </a:lnSpc>
              <a:spcBef>
                <a:spcPts val="900"/>
              </a:spcBef>
              <a:spcAft>
                <a:spcPts val="0"/>
              </a:spcAft>
              <a:buClr>
                <a:srgbClr val="006C92"/>
              </a:buClr>
              <a:buSzPts val="1744"/>
              <a:buFont typeface="Arial"/>
              <a:buNone/>
              <a:defRPr sz="1744" b="0" i="0" u="none" strike="noStrike" cap="none">
                <a:solidFill>
                  <a:srgbClr val="006C92"/>
                </a:solidFill>
                <a:latin typeface="Calibri"/>
                <a:ea typeface="Calibri"/>
                <a:cs typeface="Calibri"/>
                <a:sym typeface="Calibri"/>
              </a:defRPr>
            </a:lvl2pPr>
            <a:lvl3pPr marR="0" lvl="2" algn="l" rtl="0">
              <a:lnSpc>
                <a:spcPct val="88874"/>
              </a:lnSpc>
              <a:spcBef>
                <a:spcPts val="900"/>
              </a:spcBef>
              <a:spcAft>
                <a:spcPts val="0"/>
              </a:spcAft>
              <a:buClr>
                <a:srgbClr val="006C92"/>
              </a:buClr>
              <a:buSzPts val="1519"/>
              <a:buFont typeface="Arial"/>
              <a:buNone/>
              <a:defRPr sz="1519" b="0" i="0" u="none" strike="noStrike" cap="none">
                <a:solidFill>
                  <a:srgbClr val="006C92"/>
                </a:solidFill>
                <a:latin typeface="Calibri"/>
                <a:ea typeface="Calibri"/>
                <a:cs typeface="Calibri"/>
                <a:sym typeface="Calibri"/>
              </a:defRPr>
            </a:lvl3pPr>
            <a:lvl4pPr marR="0" lvl="3" algn="l" rtl="0">
              <a:lnSpc>
                <a:spcPct val="109046"/>
              </a:lnSpc>
              <a:spcBef>
                <a:spcPts val="900"/>
              </a:spcBef>
              <a:spcAft>
                <a:spcPts val="0"/>
              </a:spcAft>
              <a:buClr>
                <a:srgbClr val="006C92"/>
              </a:buClr>
              <a:buSzPts val="1238"/>
              <a:buFont typeface="Arial"/>
              <a:buNone/>
              <a:defRPr sz="1238" b="0" i="0" u="none" strike="noStrike" cap="none">
                <a:solidFill>
                  <a:srgbClr val="006C92"/>
                </a:solidFill>
                <a:latin typeface="Calibri"/>
                <a:ea typeface="Calibri"/>
                <a:cs typeface="Calibri"/>
                <a:sym typeface="Calibri"/>
              </a:defRPr>
            </a:lvl4pPr>
            <a:lvl5pPr marR="0" lvl="4" algn="l" rtl="0">
              <a:lnSpc>
                <a:spcPct val="109046"/>
              </a:lnSpc>
              <a:spcBef>
                <a:spcPts val="900"/>
              </a:spcBef>
              <a:spcAft>
                <a:spcPts val="0"/>
              </a:spcAft>
              <a:buClr>
                <a:srgbClr val="006C92"/>
              </a:buClr>
              <a:buSzPts val="1238"/>
              <a:buFont typeface="Arial"/>
              <a:buNone/>
              <a:defRPr sz="1238" b="0" i="0" u="none" strike="noStrike" cap="none">
                <a:solidFill>
                  <a:srgbClr val="006C92"/>
                </a:solidFill>
                <a:latin typeface="Calibri"/>
                <a:ea typeface="Calibri"/>
                <a:cs typeface="Calibri"/>
                <a:sym typeface="Calibri"/>
              </a:defRPr>
            </a:lvl5pPr>
            <a:lvl6pPr marR="0" lvl="5" algn="l" rtl="0">
              <a:lnSpc>
                <a:spcPct val="100000"/>
              </a:lnSpc>
              <a:spcBef>
                <a:spcPts val="900"/>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6pPr>
            <a:lvl7pPr marR="0" lvl="6"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7pPr>
            <a:lvl8pPr marR="0" lvl="7"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8pPr>
            <a:lvl9pPr marR="0" lvl="8"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9pPr>
          </a:lstStyle>
          <a:p>
            <a:endParaRPr/>
          </a:p>
        </p:txBody>
      </p:sp>
      <p:sp>
        <p:nvSpPr>
          <p:cNvPr id="223" name="Google Shape;223;p42"/>
          <p:cNvSpPr txBox="1">
            <a:spLocks noGrp="1"/>
          </p:cNvSpPr>
          <p:nvPr>
            <p:ph type="ctrTitle"/>
          </p:nvPr>
        </p:nvSpPr>
        <p:spPr>
          <a:xfrm>
            <a:off x="-123568" y="188158"/>
            <a:ext cx="9005882" cy="608855"/>
          </a:xfrm>
          <a:prstGeom prst="rect">
            <a:avLst/>
          </a:prstGeom>
          <a:solidFill>
            <a:schemeClr val="lt1"/>
          </a:solidFill>
          <a:ln>
            <a:noFill/>
          </a:ln>
        </p:spPr>
        <p:txBody>
          <a:bodyPr spcFirstLastPara="1" wrap="square" lIns="91425" tIns="91425" rIns="91425" bIns="91425" anchor="ctr" anchorCtr="0">
            <a:noAutofit/>
          </a:bodyPr>
          <a:lstStyle>
            <a:lvl1pPr marR="0" lvl="0" algn="l">
              <a:lnSpc>
                <a:spcPct val="86666"/>
              </a:lnSpc>
              <a:spcBef>
                <a:spcPts val="0"/>
              </a:spcBef>
              <a:spcAft>
                <a:spcPts val="0"/>
              </a:spcAft>
              <a:buClr>
                <a:srgbClr val="006C92"/>
              </a:buClr>
              <a:buSzPts val="2250"/>
              <a:buFont typeface="Calibri"/>
              <a:buNone/>
              <a:defRPr sz="2250" b="1" i="0" u="none" strike="noStrike" cap="none">
                <a:solidFill>
                  <a:srgbClr val="006C92"/>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24" name="Google Shape;224;p42"/>
          <p:cNvSpPr txBox="1">
            <a:spLocks noGrp="1"/>
          </p:cNvSpPr>
          <p:nvPr>
            <p:ph type="body" idx="1"/>
          </p:nvPr>
        </p:nvSpPr>
        <p:spPr>
          <a:xfrm>
            <a:off x="5293894" y="1014293"/>
            <a:ext cx="3588420" cy="3872753"/>
          </a:xfrm>
          <a:prstGeom prst="rect">
            <a:avLst/>
          </a:prstGeom>
          <a:noFill/>
          <a:ln>
            <a:noFill/>
          </a:ln>
        </p:spPr>
        <p:txBody>
          <a:bodyPr spcFirstLastPara="1" wrap="square" lIns="91425" tIns="91425" rIns="91425" bIns="91425" anchor="t" anchorCtr="0">
            <a:noAutofit/>
          </a:bodyPr>
          <a:lstStyle>
            <a:lvl1pPr marL="457200" marR="0" lvl="0" indent="-323850" algn="l">
              <a:lnSpc>
                <a:spcPct val="90000"/>
              </a:lnSpc>
              <a:spcBef>
                <a:spcPts val="45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1pPr>
            <a:lvl2pPr marL="914400" marR="0" lvl="1"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2pPr>
            <a:lvl3pPr marL="1371600" marR="0" lvl="2"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4pPr>
            <a:lvl5pPr marL="2286000" marR="0" lvl="4"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_Title+Content+PhotoLeft">
  <p:cSld name="3_Title+Content+PhotoLeft">
    <p:bg>
      <p:bgPr>
        <a:solidFill>
          <a:schemeClr val="lt1"/>
        </a:solidFill>
        <a:effectLst/>
      </p:bgPr>
    </p:bg>
    <p:spTree>
      <p:nvGrpSpPr>
        <p:cNvPr id="1" name="Shape 225"/>
        <p:cNvGrpSpPr/>
        <p:nvPr/>
      </p:nvGrpSpPr>
      <p:grpSpPr>
        <a:xfrm>
          <a:off x="0" y="0"/>
          <a:ext cx="0" cy="0"/>
          <a:chOff x="0" y="0"/>
          <a:chExt cx="0" cy="0"/>
        </a:xfrm>
      </p:grpSpPr>
      <p:sp>
        <p:nvSpPr>
          <p:cNvPr id="226" name="Google Shape;226;p43"/>
          <p:cNvSpPr/>
          <p:nvPr/>
        </p:nvSpPr>
        <p:spPr>
          <a:xfrm>
            <a:off x="-818985" y="641645"/>
            <a:ext cx="5726002" cy="5625681"/>
          </a:xfrm>
          <a:custGeom>
            <a:avLst/>
            <a:gdLst/>
            <a:ahLst/>
            <a:cxnLst/>
            <a:rect l="l" t="t" r="r" b="b"/>
            <a:pathLst>
              <a:path w="120000" h="120000" extrusionOk="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7" name="Google Shape;227;p43"/>
          <p:cNvSpPr>
            <a:spLocks noGrp="1"/>
          </p:cNvSpPr>
          <p:nvPr>
            <p:ph type="pic" idx="2"/>
          </p:nvPr>
        </p:nvSpPr>
        <p:spPr>
          <a:xfrm>
            <a:off x="4149207" y="1014293"/>
            <a:ext cx="4733107" cy="3872753"/>
          </a:xfrm>
          <a:prstGeom prst="rect">
            <a:avLst/>
          </a:prstGeom>
          <a:noFill/>
          <a:ln>
            <a:noFill/>
          </a:ln>
        </p:spPr>
        <p:txBody>
          <a:bodyPr spcFirstLastPara="1" wrap="square" lIns="91425" tIns="91425" rIns="91425" bIns="91425" anchor="ctr" anchorCtr="1">
            <a:noAutofit/>
          </a:bodyPr>
          <a:lstStyle>
            <a:lvl1pPr marR="0" lvl="0" algn="ctr" rtl="0">
              <a:lnSpc>
                <a:spcPct val="171319"/>
              </a:lnSpc>
              <a:spcBef>
                <a:spcPts val="450"/>
              </a:spcBef>
              <a:spcAft>
                <a:spcPts val="0"/>
              </a:spcAft>
              <a:buClr>
                <a:srgbClr val="006C92"/>
              </a:buClr>
              <a:buSzPts val="788"/>
              <a:buFont typeface="Arial"/>
              <a:buNone/>
              <a:defRPr sz="788" b="0" i="0" u="none" strike="noStrike" cap="none">
                <a:solidFill>
                  <a:srgbClr val="006C92"/>
                </a:solidFill>
                <a:latin typeface="Calibri"/>
                <a:ea typeface="Calibri"/>
                <a:cs typeface="Calibri"/>
                <a:sym typeface="Calibri"/>
              </a:defRPr>
            </a:lvl1pPr>
            <a:lvl2pPr marR="0" lvl="1" algn="l" rtl="0">
              <a:lnSpc>
                <a:spcPct val="77408"/>
              </a:lnSpc>
              <a:spcBef>
                <a:spcPts val="900"/>
              </a:spcBef>
              <a:spcAft>
                <a:spcPts val="0"/>
              </a:spcAft>
              <a:buClr>
                <a:srgbClr val="006C92"/>
              </a:buClr>
              <a:buSzPts val="1744"/>
              <a:buFont typeface="Arial"/>
              <a:buNone/>
              <a:defRPr sz="1744" b="0" i="0" u="none" strike="noStrike" cap="none">
                <a:solidFill>
                  <a:srgbClr val="006C92"/>
                </a:solidFill>
                <a:latin typeface="Calibri"/>
                <a:ea typeface="Calibri"/>
                <a:cs typeface="Calibri"/>
                <a:sym typeface="Calibri"/>
              </a:defRPr>
            </a:lvl2pPr>
            <a:lvl3pPr marR="0" lvl="2" algn="l" rtl="0">
              <a:lnSpc>
                <a:spcPct val="88874"/>
              </a:lnSpc>
              <a:spcBef>
                <a:spcPts val="900"/>
              </a:spcBef>
              <a:spcAft>
                <a:spcPts val="0"/>
              </a:spcAft>
              <a:buClr>
                <a:srgbClr val="006C92"/>
              </a:buClr>
              <a:buSzPts val="1519"/>
              <a:buFont typeface="Arial"/>
              <a:buNone/>
              <a:defRPr sz="1519" b="0" i="0" u="none" strike="noStrike" cap="none">
                <a:solidFill>
                  <a:srgbClr val="006C92"/>
                </a:solidFill>
                <a:latin typeface="Calibri"/>
                <a:ea typeface="Calibri"/>
                <a:cs typeface="Calibri"/>
                <a:sym typeface="Calibri"/>
              </a:defRPr>
            </a:lvl3pPr>
            <a:lvl4pPr marR="0" lvl="3" algn="l" rtl="0">
              <a:lnSpc>
                <a:spcPct val="109046"/>
              </a:lnSpc>
              <a:spcBef>
                <a:spcPts val="900"/>
              </a:spcBef>
              <a:spcAft>
                <a:spcPts val="0"/>
              </a:spcAft>
              <a:buClr>
                <a:srgbClr val="006C92"/>
              </a:buClr>
              <a:buSzPts val="1238"/>
              <a:buFont typeface="Arial"/>
              <a:buNone/>
              <a:defRPr sz="1238" b="0" i="0" u="none" strike="noStrike" cap="none">
                <a:solidFill>
                  <a:srgbClr val="006C92"/>
                </a:solidFill>
                <a:latin typeface="Calibri"/>
                <a:ea typeface="Calibri"/>
                <a:cs typeface="Calibri"/>
                <a:sym typeface="Calibri"/>
              </a:defRPr>
            </a:lvl4pPr>
            <a:lvl5pPr marR="0" lvl="4" algn="l" rtl="0">
              <a:lnSpc>
                <a:spcPct val="109046"/>
              </a:lnSpc>
              <a:spcBef>
                <a:spcPts val="900"/>
              </a:spcBef>
              <a:spcAft>
                <a:spcPts val="0"/>
              </a:spcAft>
              <a:buClr>
                <a:srgbClr val="006C92"/>
              </a:buClr>
              <a:buSzPts val="1238"/>
              <a:buFont typeface="Arial"/>
              <a:buNone/>
              <a:defRPr sz="1238" b="0" i="0" u="none" strike="noStrike" cap="none">
                <a:solidFill>
                  <a:srgbClr val="006C92"/>
                </a:solidFill>
                <a:latin typeface="Calibri"/>
                <a:ea typeface="Calibri"/>
                <a:cs typeface="Calibri"/>
                <a:sym typeface="Calibri"/>
              </a:defRPr>
            </a:lvl5pPr>
            <a:lvl6pPr marR="0" lvl="5" algn="l" rtl="0">
              <a:lnSpc>
                <a:spcPct val="100000"/>
              </a:lnSpc>
              <a:spcBef>
                <a:spcPts val="900"/>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6pPr>
            <a:lvl7pPr marR="0" lvl="6"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7pPr>
            <a:lvl8pPr marR="0" lvl="7"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8pPr>
            <a:lvl9pPr marR="0" lvl="8"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9pPr>
          </a:lstStyle>
          <a:p>
            <a:endParaRPr/>
          </a:p>
        </p:txBody>
      </p:sp>
      <p:sp>
        <p:nvSpPr>
          <p:cNvPr id="228" name="Google Shape;228;p43"/>
          <p:cNvSpPr txBox="1">
            <a:spLocks noGrp="1"/>
          </p:cNvSpPr>
          <p:nvPr>
            <p:ph type="ctrTitle"/>
          </p:nvPr>
        </p:nvSpPr>
        <p:spPr>
          <a:xfrm>
            <a:off x="-123568" y="188158"/>
            <a:ext cx="9005882" cy="608855"/>
          </a:xfrm>
          <a:prstGeom prst="rect">
            <a:avLst/>
          </a:prstGeom>
          <a:solidFill>
            <a:srgbClr val="006C92"/>
          </a:solidFill>
          <a:ln>
            <a:noFill/>
          </a:ln>
        </p:spPr>
        <p:txBody>
          <a:bodyPr spcFirstLastPara="1" wrap="square" lIns="91425" tIns="91425" rIns="91425" bIns="91425" anchor="ctr" anchorCtr="0">
            <a:noAutofit/>
          </a:bodyPr>
          <a:lstStyle>
            <a:lvl1pPr marR="0" lvl="0" algn="l">
              <a:lnSpc>
                <a:spcPct val="86666"/>
              </a:lnSpc>
              <a:spcBef>
                <a:spcPts val="0"/>
              </a:spcBef>
              <a:spcAft>
                <a:spcPts val="0"/>
              </a:spcAft>
              <a:buClr>
                <a:schemeClr val="lt1"/>
              </a:buClr>
              <a:buSzPts val="2250"/>
              <a:buFont typeface="Calibri"/>
              <a:buNone/>
              <a:defRPr sz="2250" b="1" i="0" u="none" strike="noStrike" cap="non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29" name="Google Shape;229;p43"/>
          <p:cNvSpPr txBox="1">
            <a:spLocks noGrp="1"/>
          </p:cNvSpPr>
          <p:nvPr>
            <p:ph type="body" idx="1"/>
          </p:nvPr>
        </p:nvSpPr>
        <p:spPr>
          <a:xfrm>
            <a:off x="346509" y="1014293"/>
            <a:ext cx="3588420" cy="3872753"/>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45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1pPr>
            <a:lvl2pPr marL="914400" marR="0" lvl="1"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2pPr>
            <a:lvl3pPr marL="1371600" marR="0" lvl="2"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3pPr>
            <a:lvl4pPr marL="1828800" marR="0" lvl="3"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4pPr>
            <a:lvl5pPr marL="2286000" marR="0" lvl="4" indent="-228600" algn="l">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5_Title+Content+PhotoLeft">
  <p:cSld name="5_Title+Content+PhotoLeft">
    <p:bg>
      <p:bgPr>
        <a:solidFill>
          <a:srgbClr val="006A96"/>
        </a:solidFill>
        <a:effectLst/>
      </p:bgPr>
    </p:bg>
    <p:spTree>
      <p:nvGrpSpPr>
        <p:cNvPr id="1" name="Shape 230"/>
        <p:cNvGrpSpPr/>
        <p:nvPr/>
      </p:nvGrpSpPr>
      <p:grpSpPr>
        <a:xfrm>
          <a:off x="0" y="0"/>
          <a:ext cx="0" cy="0"/>
          <a:chOff x="0" y="0"/>
          <a:chExt cx="0" cy="0"/>
        </a:xfrm>
      </p:grpSpPr>
      <p:sp>
        <p:nvSpPr>
          <p:cNvPr id="231" name="Google Shape;231;p44"/>
          <p:cNvSpPr/>
          <p:nvPr/>
        </p:nvSpPr>
        <p:spPr>
          <a:xfrm>
            <a:off x="-818985" y="641645"/>
            <a:ext cx="5726002" cy="5625681"/>
          </a:xfrm>
          <a:custGeom>
            <a:avLst/>
            <a:gdLst/>
            <a:ahLst/>
            <a:cxnLst/>
            <a:rect l="l" t="t" r="r" b="b"/>
            <a:pathLst>
              <a:path w="120000" h="120000" extrusionOk="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5783">
              <a:alpha val="274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2" name="Google Shape;232;p44"/>
          <p:cNvSpPr>
            <a:spLocks noGrp="1"/>
          </p:cNvSpPr>
          <p:nvPr>
            <p:ph type="pic" idx="2"/>
          </p:nvPr>
        </p:nvSpPr>
        <p:spPr>
          <a:xfrm>
            <a:off x="4149207" y="1025819"/>
            <a:ext cx="4700588" cy="3863822"/>
          </a:xfrm>
          <a:prstGeom prst="rect">
            <a:avLst/>
          </a:prstGeom>
          <a:noFill/>
          <a:ln>
            <a:noFill/>
          </a:ln>
        </p:spPr>
        <p:txBody>
          <a:bodyPr spcFirstLastPara="1" wrap="square" lIns="91425" tIns="91425" rIns="91425" bIns="91425" anchor="ctr" anchorCtr="1">
            <a:noAutofit/>
          </a:bodyPr>
          <a:lstStyle>
            <a:lvl1pPr marR="0" lvl="0" algn="ctr" rtl="0">
              <a:lnSpc>
                <a:spcPct val="171319"/>
              </a:lnSpc>
              <a:spcBef>
                <a:spcPts val="450"/>
              </a:spcBef>
              <a:spcAft>
                <a:spcPts val="0"/>
              </a:spcAft>
              <a:buClr>
                <a:schemeClr val="lt1"/>
              </a:buClr>
              <a:buSzPts val="788"/>
              <a:buFont typeface="Arial"/>
              <a:buNone/>
              <a:defRPr sz="788" b="0" i="0" u="none" strike="noStrike" cap="none">
                <a:solidFill>
                  <a:schemeClr val="lt1"/>
                </a:solidFill>
                <a:latin typeface="Calibri"/>
                <a:ea typeface="Calibri"/>
                <a:cs typeface="Calibri"/>
                <a:sym typeface="Calibri"/>
              </a:defRPr>
            </a:lvl1pPr>
            <a:lvl2pPr marR="0" lvl="1" algn="l" rtl="0">
              <a:lnSpc>
                <a:spcPct val="77408"/>
              </a:lnSpc>
              <a:spcBef>
                <a:spcPts val="900"/>
              </a:spcBef>
              <a:spcAft>
                <a:spcPts val="0"/>
              </a:spcAft>
              <a:buClr>
                <a:srgbClr val="006C92"/>
              </a:buClr>
              <a:buSzPts val="1744"/>
              <a:buFont typeface="Arial"/>
              <a:buNone/>
              <a:defRPr sz="1744" b="0" i="0" u="none" strike="noStrike" cap="none">
                <a:solidFill>
                  <a:srgbClr val="006C92"/>
                </a:solidFill>
                <a:latin typeface="Calibri"/>
                <a:ea typeface="Calibri"/>
                <a:cs typeface="Calibri"/>
                <a:sym typeface="Calibri"/>
              </a:defRPr>
            </a:lvl2pPr>
            <a:lvl3pPr marR="0" lvl="2" algn="l" rtl="0">
              <a:lnSpc>
                <a:spcPct val="88874"/>
              </a:lnSpc>
              <a:spcBef>
                <a:spcPts val="900"/>
              </a:spcBef>
              <a:spcAft>
                <a:spcPts val="0"/>
              </a:spcAft>
              <a:buClr>
                <a:srgbClr val="006C92"/>
              </a:buClr>
              <a:buSzPts val="1519"/>
              <a:buFont typeface="Arial"/>
              <a:buNone/>
              <a:defRPr sz="1519" b="0" i="0" u="none" strike="noStrike" cap="none">
                <a:solidFill>
                  <a:srgbClr val="006C92"/>
                </a:solidFill>
                <a:latin typeface="Calibri"/>
                <a:ea typeface="Calibri"/>
                <a:cs typeface="Calibri"/>
                <a:sym typeface="Calibri"/>
              </a:defRPr>
            </a:lvl3pPr>
            <a:lvl4pPr marR="0" lvl="3" algn="l" rtl="0">
              <a:lnSpc>
                <a:spcPct val="109046"/>
              </a:lnSpc>
              <a:spcBef>
                <a:spcPts val="900"/>
              </a:spcBef>
              <a:spcAft>
                <a:spcPts val="0"/>
              </a:spcAft>
              <a:buClr>
                <a:srgbClr val="006C92"/>
              </a:buClr>
              <a:buSzPts val="1238"/>
              <a:buFont typeface="Arial"/>
              <a:buNone/>
              <a:defRPr sz="1238" b="0" i="0" u="none" strike="noStrike" cap="none">
                <a:solidFill>
                  <a:srgbClr val="006C92"/>
                </a:solidFill>
                <a:latin typeface="Calibri"/>
                <a:ea typeface="Calibri"/>
                <a:cs typeface="Calibri"/>
                <a:sym typeface="Calibri"/>
              </a:defRPr>
            </a:lvl4pPr>
            <a:lvl5pPr marR="0" lvl="4" algn="l" rtl="0">
              <a:lnSpc>
                <a:spcPct val="109046"/>
              </a:lnSpc>
              <a:spcBef>
                <a:spcPts val="900"/>
              </a:spcBef>
              <a:spcAft>
                <a:spcPts val="0"/>
              </a:spcAft>
              <a:buClr>
                <a:srgbClr val="006C92"/>
              </a:buClr>
              <a:buSzPts val="1238"/>
              <a:buFont typeface="Arial"/>
              <a:buNone/>
              <a:defRPr sz="1238" b="0" i="0" u="none" strike="noStrike" cap="none">
                <a:solidFill>
                  <a:srgbClr val="006C92"/>
                </a:solidFill>
                <a:latin typeface="Calibri"/>
                <a:ea typeface="Calibri"/>
                <a:cs typeface="Calibri"/>
                <a:sym typeface="Calibri"/>
              </a:defRPr>
            </a:lvl5pPr>
            <a:lvl6pPr marR="0" lvl="5" algn="l" rtl="0">
              <a:lnSpc>
                <a:spcPct val="100000"/>
              </a:lnSpc>
              <a:spcBef>
                <a:spcPts val="900"/>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6pPr>
            <a:lvl7pPr marR="0" lvl="6"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7pPr>
            <a:lvl8pPr marR="0" lvl="7"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8pPr>
            <a:lvl9pPr marR="0" lvl="8"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9pPr>
          </a:lstStyle>
          <a:p>
            <a:endParaRPr/>
          </a:p>
        </p:txBody>
      </p:sp>
      <p:sp>
        <p:nvSpPr>
          <p:cNvPr id="233" name="Google Shape;233;p44"/>
          <p:cNvSpPr txBox="1">
            <a:spLocks noGrp="1"/>
          </p:cNvSpPr>
          <p:nvPr>
            <p:ph type="ctrTitle"/>
          </p:nvPr>
        </p:nvSpPr>
        <p:spPr>
          <a:xfrm>
            <a:off x="-123568" y="188158"/>
            <a:ext cx="9005882" cy="608855"/>
          </a:xfrm>
          <a:prstGeom prst="rect">
            <a:avLst/>
          </a:prstGeom>
          <a:solidFill>
            <a:schemeClr val="lt1"/>
          </a:solidFill>
          <a:ln>
            <a:noFill/>
          </a:ln>
        </p:spPr>
        <p:txBody>
          <a:bodyPr spcFirstLastPara="1" wrap="square" lIns="91425" tIns="91425" rIns="91425" bIns="91425" anchor="ctr" anchorCtr="0">
            <a:noAutofit/>
          </a:bodyPr>
          <a:lstStyle>
            <a:lvl1pPr marR="0" lvl="0" algn="l">
              <a:lnSpc>
                <a:spcPct val="86666"/>
              </a:lnSpc>
              <a:spcBef>
                <a:spcPts val="0"/>
              </a:spcBef>
              <a:spcAft>
                <a:spcPts val="0"/>
              </a:spcAft>
              <a:buClr>
                <a:srgbClr val="006C92"/>
              </a:buClr>
              <a:buSzPts val="2250"/>
              <a:buFont typeface="Calibri"/>
              <a:buNone/>
              <a:defRPr sz="2250" b="1" i="0" u="none" strike="noStrike" cap="none">
                <a:solidFill>
                  <a:srgbClr val="006C92"/>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34" name="Google Shape;234;p44"/>
          <p:cNvSpPr txBox="1">
            <a:spLocks noGrp="1"/>
          </p:cNvSpPr>
          <p:nvPr>
            <p:ph type="body" idx="1"/>
          </p:nvPr>
        </p:nvSpPr>
        <p:spPr>
          <a:xfrm>
            <a:off x="346509" y="1025818"/>
            <a:ext cx="3588420" cy="3861227"/>
          </a:xfrm>
          <a:prstGeom prst="rect">
            <a:avLst/>
          </a:prstGeom>
          <a:noFill/>
          <a:ln>
            <a:noFill/>
          </a:ln>
        </p:spPr>
        <p:txBody>
          <a:bodyPr spcFirstLastPara="1" wrap="square" lIns="91425" tIns="91425" rIns="91425" bIns="91425" anchor="t" anchorCtr="0">
            <a:noAutofit/>
          </a:bodyPr>
          <a:lstStyle>
            <a:lvl1pPr marL="457200" marR="0" lvl="0" indent="-323850" algn="l">
              <a:lnSpc>
                <a:spcPct val="90000"/>
              </a:lnSpc>
              <a:spcBef>
                <a:spcPts val="45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1pPr>
            <a:lvl2pPr marL="914400" marR="0" lvl="1"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2pPr>
            <a:lvl3pPr marL="1371600" marR="0" lvl="2"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4pPr>
            <a:lvl5pPr marL="2286000" marR="0" lvl="4"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5_Custom Layout">
  <p:cSld name="5_Custom Layout">
    <p:bg>
      <p:bgPr>
        <a:solidFill>
          <a:srgbClr val="006A96"/>
        </a:solidFill>
        <a:effectLst/>
      </p:bgPr>
    </p:bg>
    <p:spTree>
      <p:nvGrpSpPr>
        <p:cNvPr id="1" name="Shape 235"/>
        <p:cNvGrpSpPr/>
        <p:nvPr/>
      </p:nvGrpSpPr>
      <p:grpSpPr>
        <a:xfrm>
          <a:off x="0" y="0"/>
          <a:ext cx="0" cy="0"/>
          <a:chOff x="0" y="0"/>
          <a:chExt cx="0" cy="0"/>
        </a:xfrm>
      </p:grpSpPr>
      <p:sp>
        <p:nvSpPr>
          <p:cNvPr id="236" name="Google Shape;236;p45"/>
          <p:cNvSpPr/>
          <p:nvPr/>
        </p:nvSpPr>
        <p:spPr>
          <a:xfrm>
            <a:off x="-818985" y="641645"/>
            <a:ext cx="5726002" cy="5625681"/>
          </a:xfrm>
          <a:custGeom>
            <a:avLst/>
            <a:gdLst/>
            <a:ahLst/>
            <a:cxnLst/>
            <a:rect l="l" t="t" r="r" b="b"/>
            <a:pathLst>
              <a:path w="120000" h="120000" extrusionOk="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5783">
              <a:alpha val="274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7" name="Google Shape;237;p45"/>
          <p:cNvSpPr>
            <a:spLocks noGrp="1"/>
          </p:cNvSpPr>
          <p:nvPr>
            <p:ph type="pic" idx="2"/>
          </p:nvPr>
        </p:nvSpPr>
        <p:spPr>
          <a:xfrm>
            <a:off x="274321" y="985478"/>
            <a:ext cx="8607993" cy="2650991"/>
          </a:xfrm>
          <a:prstGeom prst="rect">
            <a:avLst/>
          </a:prstGeom>
          <a:noFill/>
          <a:ln>
            <a:noFill/>
          </a:ln>
        </p:spPr>
        <p:txBody>
          <a:bodyPr spcFirstLastPara="1" wrap="square" lIns="91425" tIns="91425" rIns="91425" bIns="91425" anchor="ctr" anchorCtr="1">
            <a:noAutofit/>
          </a:bodyPr>
          <a:lstStyle>
            <a:lvl1pPr marR="0" lvl="0" algn="ctr" rtl="0">
              <a:lnSpc>
                <a:spcPct val="171319"/>
              </a:lnSpc>
              <a:spcBef>
                <a:spcPts val="450"/>
              </a:spcBef>
              <a:spcAft>
                <a:spcPts val="0"/>
              </a:spcAft>
              <a:buClr>
                <a:schemeClr val="lt1"/>
              </a:buClr>
              <a:buSzPts val="788"/>
              <a:buFont typeface="Arial"/>
              <a:buNone/>
              <a:defRPr sz="788" b="0" i="0" u="none" strike="noStrike" cap="none">
                <a:solidFill>
                  <a:schemeClr val="lt1"/>
                </a:solidFill>
                <a:latin typeface="Calibri"/>
                <a:ea typeface="Calibri"/>
                <a:cs typeface="Calibri"/>
                <a:sym typeface="Calibri"/>
              </a:defRPr>
            </a:lvl1pPr>
            <a:lvl2pPr marR="0" lvl="1" algn="l" rtl="0">
              <a:lnSpc>
                <a:spcPct val="77408"/>
              </a:lnSpc>
              <a:spcBef>
                <a:spcPts val="900"/>
              </a:spcBef>
              <a:spcAft>
                <a:spcPts val="0"/>
              </a:spcAft>
              <a:buClr>
                <a:srgbClr val="006C92"/>
              </a:buClr>
              <a:buSzPts val="1744"/>
              <a:buFont typeface="Arial"/>
              <a:buNone/>
              <a:defRPr sz="1744" b="0" i="0" u="none" strike="noStrike" cap="none">
                <a:solidFill>
                  <a:srgbClr val="006C92"/>
                </a:solidFill>
                <a:latin typeface="Calibri"/>
                <a:ea typeface="Calibri"/>
                <a:cs typeface="Calibri"/>
                <a:sym typeface="Calibri"/>
              </a:defRPr>
            </a:lvl2pPr>
            <a:lvl3pPr marR="0" lvl="2" algn="l" rtl="0">
              <a:lnSpc>
                <a:spcPct val="88874"/>
              </a:lnSpc>
              <a:spcBef>
                <a:spcPts val="900"/>
              </a:spcBef>
              <a:spcAft>
                <a:spcPts val="0"/>
              </a:spcAft>
              <a:buClr>
                <a:srgbClr val="006C92"/>
              </a:buClr>
              <a:buSzPts val="1519"/>
              <a:buFont typeface="Arial"/>
              <a:buNone/>
              <a:defRPr sz="1519" b="0" i="0" u="none" strike="noStrike" cap="none">
                <a:solidFill>
                  <a:srgbClr val="006C92"/>
                </a:solidFill>
                <a:latin typeface="Calibri"/>
                <a:ea typeface="Calibri"/>
                <a:cs typeface="Calibri"/>
                <a:sym typeface="Calibri"/>
              </a:defRPr>
            </a:lvl3pPr>
            <a:lvl4pPr marR="0" lvl="3" algn="l" rtl="0">
              <a:lnSpc>
                <a:spcPct val="109046"/>
              </a:lnSpc>
              <a:spcBef>
                <a:spcPts val="900"/>
              </a:spcBef>
              <a:spcAft>
                <a:spcPts val="0"/>
              </a:spcAft>
              <a:buClr>
                <a:srgbClr val="006C92"/>
              </a:buClr>
              <a:buSzPts val="1238"/>
              <a:buFont typeface="Arial"/>
              <a:buNone/>
              <a:defRPr sz="1238" b="0" i="0" u="none" strike="noStrike" cap="none">
                <a:solidFill>
                  <a:srgbClr val="006C92"/>
                </a:solidFill>
                <a:latin typeface="Calibri"/>
                <a:ea typeface="Calibri"/>
                <a:cs typeface="Calibri"/>
                <a:sym typeface="Calibri"/>
              </a:defRPr>
            </a:lvl4pPr>
            <a:lvl5pPr marR="0" lvl="4" algn="l" rtl="0">
              <a:lnSpc>
                <a:spcPct val="109046"/>
              </a:lnSpc>
              <a:spcBef>
                <a:spcPts val="900"/>
              </a:spcBef>
              <a:spcAft>
                <a:spcPts val="0"/>
              </a:spcAft>
              <a:buClr>
                <a:srgbClr val="006C92"/>
              </a:buClr>
              <a:buSzPts val="1238"/>
              <a:buFont typeface="Arial"/>
              <a:buNone/>
              <a:defRPr sz="1238" b="0" i="0" u="none" strike="noStrike" cap="none">
                <a:solidFill>
                  <a:srgbClr val="006C92"/>
                </a:solidFill>
                <a:latin typeface="Calibri"/>
                <a:ea typeface="Calibri"/>
                <a:cs typeface="Calibri"/>
                <a:sym typeface="Calibri"/>
              </a:defRPr>
            </a:lvl5pPr>
            <a:lvl6pPr marR="0" lvl="5" algn="l" rtl="0">
              <a:lnSpc>
                <a:spcPct val="100000"/>
              </a:lnSpc>
              <a:spcBef>
                <a:spcPts val="900"/>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6pPr>
            <a:lvl7pPr marR="0" lvl="6"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7pPr>
            <a:lvl8pPr marR="0" lvl="7"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8pPr>
            <a:lvl9pPr marR="0" lvl="8" algn="l" rtl="0">
              <a:lnSpc>
                <a:spcPct val="100000"/>
              </a:lnSpc>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9pPr>
          </a:lstStyle>
          <a:p>
            <a:endParaRPr/>
          </a:p>
        </p:txBody>
      </p:sp>
      <p:sp>
        <p:nvSpPr>
          <p:cNvPr id="238" name="Google Shape;238;p45"/>
          <p:cNvSpPr txBox="1">
            <a:spLocks noGrp="1"/>
          </p:cNvSpPr>
          <p:nvPr>
            <p:ph type="ctrTitle"/>
          </p:nvPr>
        </p:nvSpPr>
        <p:spPr>
          <a:xfrm>
            <a:off x="-123568" y="188158"/>
            <a:ext cx="9005882" cy="608855"/>
          </a:xfrm>
          <a:prstGeom prst="rect">
            <a:avLst/>
          </a:prstGeom>
          <a:solidFill>
            <a:schemeClr val="lt1"/>
          </a:solidFill>
          <a:ln>
            <a:noFill/>
          </a:ln>
        </p:spPr>
        <p:txBody>
          <a:bodyPr spcFirstLastPara="1" wrap="square" lIns="91425" tIns="91425" rIns="91425" bIns="91425" anchor="ctr" anchorCtr="0">
            <a:noAutofit/>
          </a:bodyPr>
          <a:lstStyle>
            <a:lvl1pPr marR="0" lvl="0" algn="l">
              <a:lnSpc>
                <a:spcPct val="86666"/>
              </a:lnSpc>
              <a:spcBef>
                <a:spcPts val="0"/>
              </a:spcBef>
              <a:spcAft>
                <a:spcPts val="0"/>
              </a:spcAft>
              <a:buClr>
                <a:srgbClr val="006C92"/>
              </a:buClr>
              <a:buSzPts val="2250"/>
              <a:buFont typeface="Calibri"/>
              <a:buNone/>
              <a:defRPr sz="2250" b="1" i="0" u="none" strike="noStrike" cap="none">
                <a:solidFill>
                  <a:srgbClr val="006C92"/>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39" name="Google Shape;239;p45"/>
          <p:cNvSpPr txBox="1">
            <a:spLocks noGrp="1"/>
          </p:cNvSpPr>
          <p:nvPr>
            <p:ph type="body" idx="1"/>
          </p:nvPr>
        </p:nvSpPr>
        <p:spPr>
          <a:xfrm>
            <a:off x="274321" y="3824935"/>
            <a:ext cx="8607993" cy="1062111"/>
          </a:xfrm>
          <a:prstGeom prst="rect">
            <a:avLst/>
          </a:prstGeom>
          <a:noFill/>
          <a:ln>
            <a:noFill/>
          </a:ln>
        </p:spPr>
        <p:txBody>
          <a:bodyPr spcFirstLastPara="1" wrap="square" lIns="91425" tIns="91425" rIns="91425" bIns="91425" anchor="t" anchorCtr="0">
            <a:noAutofit/>
          </a:bodyPr>
          <a:lstStyle>
            <a:lvl1pPr marL="457200" marR="0" lvl="0" indent="-323850" algn="l">
              <a:lnSpc>
                <a:spcPct val="90000"/>
              </a:lnSpc>
              <a:spcBef>
                <a:spcPts val="45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1pPr>
            <a:lvl2pPr marL="914400" marR="0" lvl="1"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2pPr>
            <a:lvl3pPr marL="1371600" marR="0" lvl="2"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4pPr>
            <a:lvl5pPr marL="2286000" marR="0" lvl="4" indent="-323850" algn="l">
              <a:lnSpc>
                <a:spcPct val="90000"/>
              </a:lnSpc>
              <a:spcBef>
                <a:spcPts val="9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5pPr>
            <a:lvl6pPr marL="2743200" marR="0" lvl="5" indent="-300037" algn="l">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54"/>
        <p:cNvGrpSpPr/>
        <p:nvPr/>
      </p:nvGrpSpPr>
      <p:grpSpPr>
        <a:xfrm>
          <a:off x="0" y="0"/>
          <a:ext cx="0" cy="0"/>
          <a:chOff x="0" y="0"/>
          <a:chExt cx="0" cy="0"/>
        </a:xfrm>
      </p:grpSpPr>
      <p:sp>
        <p:nvSpPr>
          <p:cNvPr id="355" name="Google Shape;355;p6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56" name="Google Shape;356;p6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57" name="Google Shape;357;p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2"/>
        <p:cNvGrpSpPr/>
        <p:nvPr/>
      </p:nvGrpSpPr>
      <p:grpSpPr>
        <a:xfrm>
          <a:off x="0" y="0"/>
          <a:ext cx="0" cy="0"/>
          <a:chOff x="0" y="0"/>
          <a:chExt cx="0" cy="0"/>
        </a:xfrm>
      </p:grpSpPr>
      <p:sp>
        <p:nvSpPr>
          <p:cNvPr id="363" name="Google Shape;363;p7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4" name="Google Shape;364;p7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65" name="Google Shape;365;p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6"/>
        <p:cNvGrpSpPr/>
        <p:nvPr/>
      </p:nvGrpSpPr>
      <p:grpSpPr>
        <a:xfrm>
          <a:off x="0" y="0"/>
          <a:ext cx="0" cy="0"/>
          <a:chOff x="0" y="0"/>
          <a:chExt cx="0" cy="0"/>
        </a:xfrm>
      </p:grpSpPr>
      <p:sp>
        <p:nvSpPr>
          <p:cNvPr id="367" name="Google Shape;367;p7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68" name="Google Shape;368;p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9"/>
        <p:cNvGrpSpPr/>
        <p:nvPr/>
      </p:nvGrpSpPr>
      <p:grpSpPr>
        <a:xfrm>
          <a:off x="0" y="0"/>
          <a:ext cx="0" cy="0"/>
          <a:chOff x="0" y="0"/>
          <a:chExt cx="0" cy="0"/>
        </a:xfrm>
      </p:grpSpPr>
      <p:sp>
        <p:nvSpPr>
          <p:cNvPr id="370" name="Google Shape;370;p7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71" name="Google Shape;371;p7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2" name="Google Shape;372;p7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3" name="Google Shape;373;p7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4"/>
        <p:cNvGrpSpPr/>
        <p:nvPr/>
      </p:nvGrpSpPr>
      <p:grpSpPr>
        <a:xfrm>
          <a:off x="0" y="0"/>
          <a:ext cx="0" cy="0"/>
          <a:chOff x="0" y="0"/>
          <a:chExt cx="0" cy="0"/>
        </a:xfrm>
      </p:grpSpPr>
      <p:sp>
        <p:nvSpPr>
          <p:cNvPr id="375" name="Google Shape;375;p7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76" name="Google Shape;376;p7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7"/>
        <p:cNvGrpSpPr/>
        <p:nvPr/>
      </p:nvGrpSpPr>
      <p:grpSpPr>
        <a:xfrm>
          <a:off x="0" y="0"/>
          <a:ext cx="0" cy="0"/>
          <a:chOff x="0" y="0"/>
          <a:chExt cx="0" cy="0"/>
        </a:xfrm>
      </p:grpSpPr>
      <p:sp>
        <p:nvSpPr>
          <p:cNvPr id="378" name="Google Shape;378;p75"/>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79" name="Google Shape;379;p7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0"/>
        <p:cNvGrpSpPr/>
        <p:nvPr/>
      </p:nvGrpSpPr>
      <p:grpSpPr>
        <a:xfrm>
          <a:off x="0" y="0"/>
          <a:ext cx="0" cy="0"/>
          <a:chOff x="0" y="0"/>
          <a:chExt cx="0" cy="0"/>
        </a:xfrm>
      </p:grpSpPr>
      <p:sp>
        <p:nvSpPr>
          <p:cNvPr id="381" name="Google Shape;381;p7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7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3" name="Google Shape;383;p7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4" name="Google Shape;384;p7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5" name="Google Shape;385;p7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6"/>
        <p:cNvGrpSpPr/>
        <p:nvPr/>
      </p:nvGrpSpPr>
      <p:grpSpPr>
        <a:xfrm>
          <a:off x="0" y="0"/>
          <a:ext cx="0" cy="0"/>
          <a:chOff x="0" y="0"/>
          <a:chExt cx="0" cy="0"/>
        </a:xfrm>
      </p:grpSpPr>
      <p:sp>
        <p:nvSpPr>
          <p:cNvPr id="387" name="Google Shape;387;p7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388" name="Google Shape;388;p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9"/>
        <p:cNvGrpSpPr/>
        <p:nvPr/>
      </p:nvGrpSpPr>
      <p:grpSpPr>
        <a:xfrm>
          <a:off x="0" y="0"/>
          <a:ext cx="0" cy="0"/>
          <a:chOff x="0" y="0"/>
          <a:chExt cx="0" cy="0"/>
        </a:xfrm>
      </p:grpSpPr>
      <p:sp>
        <p:nvSpPr>
          <p:cNvPr id="390" name="Google Shape;390;p7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91" name="Google Shape;391;p7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392" name="Google Shape;392;p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3"/>
        <p:cNvGrpSpPr/>
        <p:nvPr/>
      </p:nvGrpSpPr>
      <p:grpSpPr>
        <a:xfrm>
          <a:off x="0" y="0"/>
          <a:ext cx="0" cy="0"/>
          <a:chOff x="0" y="0"/>
          <a:chExt cx="0" cy="0"/>
        </a:xfrm>
      </p:grpSpPr>
      <p:sp>
        <p:nvSpPr>
          <p:cNvPr id="394" name="Google Shape;394;p7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6_Custom Layout">
  <p:cSld name="6_Custom Layout">
    <p:bg>
      <p:bgPr>
        <a:solidFill>
          <a:schemeClr val="lt1"/>
        </a:solidFill>
        <a:effectLst/>
      </p:bgPr>
    </p:bg>
    <p:spTree>
      <p:nvGrpSpPr>
        <p:cNvPr id="1" name="Shape 398"/>
        <p:cNvGrpSpPr/>
        <p:nvPr/>
      </p:nvGrpSpPr>
      <p:grpSpPr>
        <a:xfrm>
          <a:off x="0" y="0"/>
          <a:ext cx="0" cy="0"/>
          <a:chOff x="0" y="0"/>
          <a:chExt cx="0" cy="0"/>
        </a:xfrm>
      </p:grpSpPr>
      <p:sp>
        <p:nvSpPr>
          <p:cNvPr id="399" name="Google Shape;399;p81"/>
          <p:cNvSpPr/>
          <p:nvPr/>
        </p:nvSpPr>
        <p:spPr>
          <a:xfrm>
            <a:off x="-818985" y="641645"/>
            <a:ext cx="5726002" cy="5625681"/>
          </a:xfrm>
          <a:custGeom>
            <a:avLst/>
            <a:gdLst/>
            <a:ahLst/>
            <a:cxnLst/>
            <a:rect l="l" t="t" r="r" b="b"/>
            <a:pathLst>
              <a:path w="120000" h="120000" extrusionOk="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00" name="Google Shape;400;p81"/>
          <p:cNvSpPr>
            <a:spLocks noGrp="1"/>
          </p:cNvSpPr>
          <p:nvPr>
            <p:ph type="pic" idx="2"/>
          </p:nvPr>
        </p:nvSpPr>
        <p:spPr>
          <a:xfrm>
            <a:off x="274321" y="985478"/>
            <a:ext cx="8607993" cy="2650991"/>
          </a:xfrm>
          <a:prstGeom prst="rect">
            <a:avLst/>
          </a:prstGeom>
          <a:noFill/>
          <a:ln>
            <a:noFill/>
          </a:ln>
        </p:spPr>
        <p:txBody>
          <a:bodyPr spcFirstLastPara="1" wrap="square" lIns="91425" tIns="91425" rIns="91425" bIns="91425" anchor="ctr" anchorCtr="1">
            <a:noAutofit/>
          </a:bodyPr>
          <a:lstStyle>
            <a:lvl1pPr marL="0" marR="0" lvl="0" indent="0" algn="ctr" rtl="0">
              <a:spcBef>
                <a:spcPts val="158"/>
              </a:spcBef>
              <a:spcAft>
                <a:spcPts val="0"/>
              </a:spcAft>
              <a:buClr>
                <a:schemeClr val="dk1"/>
              </a:buClr>
              <a:buSzPts val="788"/>
              <a:buFont typeface="Arial"/>
              <a:buNone/>
              <a:defRPr sz="788" b="0" i="0" u="none" strike="noStrike" cap="none">
                <a:solidFill>
                  <a:schemeClr val="dk1"/>
                </a:solidFill>
                <a:latin typeface="Calibri"/>
                <a:ea typeface="Calibri"/>
                <a:cs typeface="Calibri"/>
                <a:sym typeface="Calibri"/>
              </a:defRPr>
            </a:lvl1pPr>
            <a:lvl2pPr marL="287877" marR="0" lvl="1" indent="0" algn="l" rtl="0">
              <a:spcBef>
                <a:spcPts val="349"/>
              </a:spcBef>
              <a:spcAft>
                <a:spcPts val="0"/>
              </a:spcAft>
              <a:buClr>
                <a:schemeClr val="dk1"/>
              </a:buClr>
              <a:buSzPts val="1744"/>
              <a:buFont typeface="Arial"/>
              <a:buNone/>
              <a:defRPr sz="1744" b="0" i="0" u="none" strike="noStrike" cap="none">
                <a:solidFill>
                  <a:schemeClr val="dk1"/>
                </a:solidFill>
                <a:latin typeface="Calibri"/>
                <a:ea typeface="Calibri"/>
                <a:cs typeface="Calibri"/>
                <a:sym typeface="Calibri"/>
              </a:defRPr>
            </a:lvl2pPr>
            <a:lvl3pPr marL="575753" marR="0" lvl="2" indent="0" algn="l" rtl="0">
              <a:spcBef>
                <a:spcPts val="304"/>
              </a:spcBef>
              <a:spcAft>
                <a:spcPts val="0"/>
              </a:spcAft>
              <a:buClr>
                <a:schemeClr val="dk1"/>
              </a:buClr>
              <a:buSzPts val="1519"/>
              <a:buFont typeface="Arial"/>
              <a:buNone/>
              <a:defRPr sz="1519" b="0" i="0" u="none" strike="noStrike" cap="none">
                <a:solidFill>
                  <a:schemeClr val="dk1"/>
                </a:solidFill>
                <a:latin typeface="Calibri"/>
                <a:ea typeface="Calibri"/>
                <a:cs typeface="Calibri"/>
                <a:sym typeface="Calibri"/>
              </a:defRPr>
            </a:lvl3pPr>
            <a:lvl4pPr marL="863632" marR="0" lvl="3" indent="0" algn="l" rtl="0">
              <a:spcBef>
                <a:spcPts val="248"/>
              </a:spcBef>
              <a:spcAft>
                <a:spcPts val="0"/>
              </a:spcAft>
              <a:buClr>
                <a:schemeClr val="dk1"/>
              </a:buClr>
              <a:buSzPts val="1238"/>
              <a:buFont typeface="Arial"/>
              <a:buNone/>
              <a:defRPr sz="1238" b="0" i="0" u="none" strike="noStrike" cap="none">
                <a:solidFill>
                  <a:schemeClr val="dk1"/>
                </a:solidFill>
                <a:latin typeface="Calibri"/>
                <a:ea typeface="Calibri"/>
                <a:cs typeface="Calibri"/>
                <a:sym typeface="Calibri"/>
              </a:defRPr>
            </a:lvl4pPr>
            <a:lvl5pPr marL="1151508" marR="0" lvl="4" indent="0" algn="l" rtl="0">
              <a:spcBef>
                <a:spcPts val="248"/>
              </a:spcBef>
              <a:spcAft>
                <a:spcPts val="0"/>
              </a:spcAft>
              <a:buClr>
                <a:schemeClr val="dk1"/>
              </a:buClr>
              <a:buSzPts val="1238"/>
              <a:buFont typeface="Arial"/>
              <a:buNone/>
              <a:defRPr sz="1238" b="0" i="0" u="none" strike="noStrike" cap="none">
                <a:solidFill>
                  <a:schemeClr val="dk1"/>
                </a:solidFill>
                <a:latin typeface="Calibri"/>
                <a:ea typeface="Calibri"/>
                <a:cs typeface="Calibri"/>
                <a:sym typeface="Calibri"/>
              </a:defRPr>
            </a:lvl5pPr>
            <a:lvl6pPr marL="1439385" marR="0" lvl="5" indent="0" algn="l" rtl="0">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6pPr>
            <a:lvl7pPr marL="1727263" marR="0" lvl="6" indent="0" algn="l" rtl="0">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7pPr>
            <a:lvl8pPr marL="2015138" marR="0" lvl="7" indent="0" algn="l" rtl="0">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8pPr>
            <a:lvl9pPr marL="2303018" marR="0" lvl="8" indent="0" algn="l" rtl="0">
              <a:spcBef>
                <a:spcPts val="248"/>
              </a:spcBef>
              <a:spcAft>
                <a:spcPts val="0"/>
              </a:spcAft>
              <a:buClr>
                <a:schemeClr val="dk1"/>
              </a:buClr>
              <a:buSzPts val="1238"/>
              <a:buFont typeface="Arial"/>
              <a:buNone/>
              <a:defRPr sz="1238" b="0" i="0" u="none" strike="noStrike" cap="none">
                <a:solidFill>
                  <a:schemeClr val="dk1"/>
                </a:solidFill>
                <a:latin typeface="Arial"/>
                <a:ea typeface="Arial"/>
                <a:cs typeface="Arial"/>
                <a:sym typeface="Arial"/>
              </a:defRPr>
            </a:lvl9pPr>
          </a:lstStyle>
          <a:p>
            <a:endParaRPr/>
          </a:p>
        </p:txBody>
      </p:sp>
      <p:sp>
        <p:nvSpPr>
          <p:cNvPr id="401" name="Google Shape;401;p81"/>
          <p:cNvSpPr txBox="1">
            <a:spLocks noGrp="1"/>
          </p:cNvSpPr>
          <p:nvPr>
            <p:ph type="ctrTitle"/>
          </p:nvPr>
        </p:nvSpPr>
        <p:spPr>
          <a:xfrm>
            <a:off x="-123568" y="188158"/>
            <a:ext cx="9005882" cy="608855"/>
          </a:xfrm>
          <a:prstGeom prst="rect">
            <a:avLst/>
          </a:prstGeom>
          <a:solidFill>
            <a:srgbClr val="006C92"/>
          </a:solidFill>
          <a:ln>
            <a:noFill/>
          </a:ln>
        </p:spPr>
        <p:txBody>
          <a:bodyPr spcFirstLastPara="1" wrap="square" lIns="91425" tIns="91425" rIns="91425" bIns="91425" anchor="ctr" anchorCtr="0">
            <a:noAutofit/>
          </a:bodyPr>
          <a:lstStyle>
            <a:lvl1pPr marL="0" marR="0" lvl="0" indent="0" algn="l" rtl="0">
              <a:lnSpc>
                <a:spcPct val="86666"/>
              </a:lnSpc>
              <a:spcBef>
                <a:spcPts val="0"/>
              </a:spcBef>
              <a:spcAft>
                <a:spcPts val="0"/>
              </a:spcAft>
              <a:buClr>
                <a:schemeClr val="lt1"/>
              </a:buClr>
              <a:buSzPts val="2250"/>
              <a:buFont typeface="Calibri"/>
              <a:buNone/>
              <a:defRPr sz="2250" b="1" i="0" u="none" strike="noStrike" cap="none">
                <a:solidFill>
                  <a:schemeClr val="lt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02" name="Google Shape;402;p81"/>
          <p:cNvSpPr txBox="1">
            <a:spLocks noGrp="1"/>
          </p:cNvSpPr>
          <p:nvPr>
            <p:ph type="body" idx="1"/>
          </p:nvPr>
        </p:nvSpPr>
        <p:spPr>
          <a:xfrm>
            <a:off x="274321" y="3824935"/>
            <a:ext cx="8607993" cy="1062111"/>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45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1pPr>
            <a:lvl2pPr marL="914400" marR="0" lvl="1" indent="-228600" algn="l" rtl="0">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2pPr>
            <a:lvl3pPr marL="1371600" marR="0" lvl="2" indent="-228600" algn="l" rtl="0">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3pPr>
            <a:lvl4pPr marL="1828800" marR="0" lvl="3" indent="-228600" algn="l" rtl="0">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4pPr>
            <a:lvl5pPr marL="2286000" marR="0" lvl="4" indent="-228600" algn="l" rtl="0">
              <a:lnSpc>
                <a:spcPct val="90000"/>
              </a:lnSpc>
              <a:spcBef>
                <a:spcPts val="900"/>
              </a:spcBef>
              <a:spcAft>
                <a:spcPts val="0"/>
              </a:spcAft>
              <a:buClr>
                <a:srgbClr val="0C68AC"/>
              </a:buClr>
              <a:buSzPts val="1500"/>
              <a:buFont typeface="Arial"/>
              <a:buNone/>
              <a:defRPr sz="1500" b="0" i="0" u="none" strike="noStrike" cap="none">
                <a:solidFill>
                  <a:srgbClr val="006C92"/>
                </a:solidFill>
                <a:latin typeface="Calibri"/>
                <a:ea typeface="Calibri"/>
                <a:cs typeface="Calibri"/>
                <a:sym typeface="Calibri"/>
              </a:defRPr>
            </a:lvl5pPr>
            <a:lvl6pPr marL="2743200" marR="0" lvl="5" indent="-300037" algn="l" rtl="0">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03"/>
        <p:cNvGrpSpPr/>
        <p:nvPr/>
      </p:nvGrpSpPr>
      <p:grpSpPr>
        <a:xfrm>
          <a:off x="0" y="0"/>
          <a:ext cx="0" cy="0"/>
          <a:chOff x="0" y="0"/>
          <a:chExt cx="0" cy="0"/>
        </a:xfrm>
      </p:grpSpPr>
      <p:sp>
        <p:nvSpPr>
          <p:cNvPr id="404" name="Google Shape;404;p82"/>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1050"/>
              <a:buFont typeface="Arial"/>
              <a:buNone/>
              <a:defRPr sz="2700" b="1"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chemeClr val="lt1"/>
              </a:buClr>
              <a:buSzPts val="1050"/>
              <a:buFont typeface="Arial"/>
              <a:buNone/>
              <a:defRPr sz="2700" b="1" i="0" u="none" strike="noStrike" cap="none">
                <a:solidFill>
                  <a:schemeClr val="lt1"/>
                </a:solidFill>
                <a:latin typeface="Arial"/>
                <a:ea typeface="Arial"/>
                <a:cs typeface="Arial"/>
                <a:sym typeface="Arial"/>
              </a:defRPr>
            </a:lvl2pPr>
            <a:lvl3pPr lvl="2" indent="0">
              <a:spcBef>
                <a:spcPts val="0"/>
              </a:spcBef>
              <a:spcAft>
                <a:spcPts val="0"/>
              </a:spcAft>
              <a:buClr>
                <a:schemeClr val="lt1"/>
              </a:buClr>
              <a:buSzPts val="1050"/>
              <a:buFont typeface="Arial"/>
              <a:buNone/>
              <a:defRPr sz="2700" b="1">
                <a:solidFill>
                  <a:schemeClr val="lt1"/>
                </a:solidFill>
              </a:defRPr>
            </a:lvl3pPr>
            <a:lvl4pPr lvl="3" indent="0">
              <a:spcBef>
                <a:spcPts val="0"/>
              </a:spcBef>
              <a:spcAft>
                <a:spcPts val="0"/>
              </a:spcAft>
              <a:buClr>
                <a:schemeClr val="lt1"/>
              </a:buClr>
              <a:buSzPts val="1050"/>
              <a:buFont typeface="Arial"/>
              <a:buNone/>
              <a:defRPr sz="2700" b="1">
                <a:solidFill>
                  <a:schemeClr val="lt1"/>
                </a:solidFill>
              </a:defRPr>
            </a:lvl4pPr>
            <a:lvl5pPr lvl="4" indent="0">
              <a:spcBef>
                <a:spcPts val="0"/>
              </a:spcBef>
              <a:spcAft>
                <a:spcPts val="0"/>
              </a:spcAft>
              <a:buClr>
                <a:schemeClr val="lt1"/>
              </a:buClr>
              <a:buSzPts val="1050"/>
              <a:buFont typeface="Arial"/>
              <a:buNone/>
              <a:defRPr sz="2700" b="1">
                <a:solidFill>
                  <a:schemeClr val="lt1"/>
                </a:solidFill>
              </a:defRPr>
            </a:lvl5pPr>
            <a:lvl6pPr lvl="5" indent="0">
              <a:spcBef>
                <a:spcPts val="0"/>
              </a:spcBef>
              <a:spcAft>
                <a:spcPts val="0"/>
              </a:spcAft>
              <a:buClr>
                <a:schemeClr val="lt1"/>
              </a:buClr>
              <a:buSzPts val="1050"/>
              <a:buFont typeface="Arial"/>
              <a:buNone/>
              <a:defRPr sz="2700" b="1">
                <a:solidFill>
                  <a:schemeClr val="lt1"/>
                </a:solidFill>
              </a:defRPr>
            </a:lvl6pPr>
            <a:lvl7pPr lvl="6" indent="0">
              <a:spcBef>
                <a:spcPts val="0"/>
              </a:spcBef>
              <a:spcAft>
                <a:spcPts val="0"/>
              </a:spcAft>
              <a:buClr>
                <a:schemeClr val="lt1"/>
              </a:buClr>
              <a:buSzPts val="1050"/>
              <a:buFont typeface="Arial"/>
              <a:buNone/>
              <a:defRPr sz="2700" b="1">
                <a:solidFill>
                  <a:schemeClr val="lt1"/>
                </a:solidFill>
              </a:defRPr>
            </a:lvl7pPr>
            <a:lvl8pPr lvl="7" indent="0">
              <a:spcBef>
                <a:spcPts val="0"/>
              </a:spcBef>
              <a:spcAft>
                <a:spcPts val="0"/>
              </a:spcAft>
              <a:buClr>
                <a:schemeClr val="lt1"/>
              </a:buClr>
              <a:buSzPts val="1050"/>
              <a:buFont typeface="Arial"/>
              <a:buNone/>
              <a:defRPr sz="2700" b="1">
                <a:solidFill>
                  <a:schemeClr val="lt1"/>
                </a:solidFill>
              </a:defRPr>
            </a:lvl8pPr>
            <a:lvl9pPr lvl="8" indent="0">
              <a:spcBef>
                <a:spcPts val="0"/>
              </a:spcBef>
              <a:spcAft>
                <a:spcPts val="0"/>
              </a:spcAft>
              <a:buClr>
                <a:schemeClr val="lt1"/>
              </a:buClr>
              <a:buSzPts val="1050"/>
              <a:buFont typeface="Arial"/>
              <a:buNone/>
              <a:defRPr sz="2700" b="1">
                <a:solidFill>
                  <a:schemeClr val="lt1"/>
                </a:solidFill>
              </a:defRPr>
            </a:lvl9pPr>
          </a:lstStyle>
          <a:p>
            <a:endParaRPr/>
          </a:p>
        </p:txBody>
      </p:sp>
      <p:sp>
        <p:nvSpPr>
          <p:cNvPr id="405" name="Google Shape;405;p82"/>
          <p:cNvSpPr txBox="1">
            <a:spLocks noGrp="1"/>
          </p:cNvSpPr>
          <p:nvPr>
            <p:ph type="body" idx="1"/>
          </p:nvPr>
        </p:nvSpPr>
        <p:spPr>
          <a:xfrm>
            <a:off x="457200" y="1200151"/>
            <a:ext cx="8229600" cy="372569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450"/>
              </a:spcBef>
              <a:spcAft>
                <a:spcPts val="0"/>
              </a:spcAft>
              <a:buClr>
                <a:schemeClr val="dk1"/>
              </a:buClr>
              <a:buSzPts val="1050"/>
              <a:buFont typeface="Arial"/>
              <a:buNone/>
              <a:defRPr sz="2250" b="0" i="0" u="none" strike="noStrike" cap="none">
                <a:solidFill>
                  <a:schemeClr val="dk1"/>
                </a:solidFill>
                <a:latin typeface="Arial"/>
                <a:ea typeface="Arial"/>
                <a:cs typeface="Arial"/>
                <a:sym typeface="Arial"/>
              </a:defRPr>
            </a:lvl1pPr>
            <a:lvl2pPr marL="914400" marR="0" lvl="1" indent="-228600" algn="l" rtl="0">
              <a:lnSpc>
                <a:spcPct val="100000"/>
              </a:lnSpc>
              <a:spcBef>
                <a:spcPts val="360"/>
              </a:spcBef>
              <a:spcAft>
                <a:spcPts val="0"/>
              </a:spcAft>
              <a:buClr>
                <a:schemeClr val="dk1"/>
              </a:buClr>
              <a:buSzPts val="105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chemeClr val="dk1"/>
              </a:buClr>
              <a:buSzPts val="1050"/>
              <a:buFont typeface="Arial"/>
              <a:buNone/>
              <a:defRPr sz="1800" b="0" i="0" u="none" strike="noStrike" cap="none">
                <a:solidFill>
                  <a:schemeClr val="dk1"/>
                </a:solidFill>
                <a:latin typeface="Arial"/>
                <a:ea typeface="Arial"/>
                <a:cs typeface="Arial"/>
                <a:sym typeface="Arial"/>
              </a:defRPr>
            </a:lvl3pPr>
            <a:lvl4pPr marL="1828800" marR="0" lvl="3" indent="-228600" algn="l" rtl="0">
              <a:lnSpc>
                <a:spcPct val="100000"/>
              </a:lnSpc>
              <a:spcBef>
                <a:spcPts val="27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4pPr>
            <a:lvl5pPr marL="2286000" marR="0" lvl="4" indent="-228600" algn="l" rtl="0">
              <a:lnSpc>
                <a:spcPct val="100000"/>
              </a:lnSpc>
              <a:spcBef>
                <a:spcPts val="27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5pPr>
            <a:lvl6pPr marL="2743200" marR="0" lvl="5" indent="-228600" algn="l" rtl="0">
              <a:lnSpc>
                <a:spcPct val="100000"/>
              </a:lnSpc>
              <a:spcBef>
                <a:spcPts val="27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6pPr>
            <a:lvl7pPr marL="3200400" marR="0" lvl="6" indent="-228600" algn="l" rtl="0">
              <a:lnSpc>
                <a:spcPct val="100000"/>
              </a:lnSpc>
              <a:spcBef>
                <a:spcPts val="27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7pPr>
            <a:lvl8pPr marL="3657600" marR="0" lvl="7" indent="-228600" algn="l" rtl="0">
              <a:lnSpc>
                <a:spcPct val="100000"/>
              </a:lnSpc>
              <a:spcBef>
                <a:spcPts val="27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8pPr>
            <a:lvl9pPr marL="4114800" marR="0" lvl="8" indent="-228600" algn="l" rtl="0">
              <a:lnSpc>
                <a:spcPct val="100000"/>
              </a:lnSpc>
              <a:spcBef>
                <a:spcPts val="27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9pPr>
          </a:lstStyle>
          <a:p>
            <a:endParaRPr/>
          </a:p>
        </p:txBody>
      </p:sp>
      <p:sp>
        <p:nvSpPr>
          <p:cNvPr id="406" name="Google Shape;406;p8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1pPr>
            <a:lvl2pPr marL="342900" marR="0" lvl="1"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9pPr>
          </a:lstStyle>
          <a:p>
            <a:endParaRPr/>
          </a:p>
        </p:txBody>
      </p:sp>
      <p:sp>
        <p:nvSpPr>
          <p:cNvPr id="407" name="Google Shape;407;p8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1pPr>
            <a:lvl2pPr marL="342900" marR="0" lvl="1"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Clr>
                <a:schemeClr val="dk1"/>
              </a:buClr>
              <a:buSzPts val="1050"/>
              <a:buFont typeface="Arial"/>
              <a:buNone/>
              <a:defRPr sz="1350" b="0" i="0" u="none" strike="noStrike" cap="none">
                <a:solidFill>
                  <a:schemeClr val="dk1"/>
                </a:solidFill>
                <a:latin typeface="Arial"/>
                <a:ea typeface="Arial"/>
                <a:cs typeface="Arial"/>
                <a:sym typeface="Arial"/>
              </a:defRPr>
            </a:lvl9pPr>
          </a:lstStyle>
          <a:p>
            <a:endParaRPr/>
          </a:p>
        </p:txBody>
      </p:sp>
      <p:sp>
        <p:nvSpPr>
          <p:cNvPr id="408" name="Google Shape;408;p82"/>
          <p:cNvSpPr txBox="1">
            <a:spLocks noGrp="1"/>
          </p:cNvSpPr>
          <p:nvPr>
            <p:ph type="sldNum" idx="12"/>
          </p:nvPr>
        </p:nvSpPr>
        <p:spPr>
          <a:xfrm>
            <a:off x="8556793" y="4749850"/>
            <a:ext cx="548699" cy="3936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buNone/>
              <a:defRPr sz="975" b="0" i="0" u="none" strike="noStrike" cap="none">
                <a:solidFill>
                  <a:schemeClr val="dk2"/>
                </a:solidFill>
                <a:latin typeface="Arial"/>
                <a:ea typeface="Arial"/>
                <a:cs typeface="Arial"/>
                <a:sym typeface="Arial"/>
              </a:defRPr>
            </a:lvl1pPr>
            <a:lvl2pPr marL="0" marR="0" lvl="1" indent="0" algn="r" rtl="0">
              <a:spcBef>
                <a:spcPts val="0"/>
              </a:spcBef>
              <a:buNone/>
              <a:defRPr sz="975" b="0" i="0" u="none" strike="noStrike" cap="none">
                <a:solidFill>
                  <a:schemeClr val="dk2"/>
                </a:solidFill>
                <a:latin typeface="Arial"/>
                <a:ea typeface="Arial"/>
                <a:cs typeface="Arial"/>
                <a:sym typeface="Arial"/>
              </a:defRPr>
            </a:lvl2pPr>
            <a:lvl3pPr marL="0" marR="0" lvl="2" indent="0" algn="r" rtl="0">
              <a:spcBef>
                <a:spcPts val="0"/>
              </a:spcBef>
              <a:buNone/>
              <a:defRPr sz="975" b="0" i="0" u="none" strike="noStrike" cap="none">
                <a:solidFill>
                  <a:schemeClr val="dk2"/>
                </a:solidFill>
                <a:latin typeface="Arial"/>
                <a:ea typeface="Arial"/>
                <a:cs typeface="Arial"/>
                <a:sym typeface="Arial"/>
              </a:defRPr>
            </a:lvl3pPr>
            <a:lvl4pPr marL="0" marR="0" lvl="3" indent="0" algn="r" rtl="0">
              <a:spcBef>
                <a:spcPts val="0"/>
              </a:spcBef>
              <a:buNone/>
              <a:defRPr sz="975" b="0" i="0" u="none" strike="noStrike" cap="none">
                <a:solidFill>
                  <a:schemeClr val="dk2"/>
                </a:solidFill>
                <a:latin typeface="Arial"/>
                <a:ea typeface="Arial"/>
                <a:cs typeface="Arial"/>
                <a:sym typeface="Arial"/>
              </a:defRPr>
            </a:lvl4pPr>
            <a:lvl5pPr marL="0" marR="0" lvl="4" indent="0" algn="r" rtl="0">
              <a:spcBef>
                <a:spcPts val="0"/>
              </a:spcBef>
              <a:buNone/>
              <a:defRPr sz="975" b="0" i="0" u="none" strike="noStrike" cap="none">
                <a:solidFill>
                  <a:schemeClr val="dk2"/>
                </a:solidFill>
                <a:latin typeface="Arial"/>
                <a:ea typeface="Arial"/>
                <a:cs typeface="Arial"/>
                <a:sym typeface="Arial"/>
              </a:defRPr>
            </a:lvl5pPr>
            <a:lvl6pPr marL="0" marR="0" lvl="5" indent="0" algn="r" rtl="0">
              <a:spcBef>
                <a:spcPts val="0"/>
              </a:spcBef>
              <a:buNone/>
              <a:defRPr sz="975" b="0" i="0" u="none" strike="noStrike" cap="none">
                <a:solidFill>
                  <a:schemeClr val="dk2"/>
                </a:solidFill>
                <a:latin typeface="Arial"/>
                <a:ea typeface="Arial"/>
                <a:cs typeface="Arial"/>
                <a:sym typeface="Arial"/>
              </a:defRPr>
            </a:lvl6pPr>
            <a:lvl7pPr marL="0" marR="0" lvl="6" indent="0" algn="r" rtl="0">
              <a:spcBef>
                <a:spcPts val="0"/>
              </a:spcBef>
              <a:buNone/>
              <a:defRPr sz="975" b="0" i="0" u="none" strike="noStrike" cap="none">
                <a:solidFill>
                  <a:schemeClr val="dk2"/>
                </a:solidFill>
                <a:latin typeface="Arial"/>
                <a:ea typeface="Arial"/>
                <a:cs typeface="Arial"/>
                <a:sym typeface="Arial"/>
              </a:defRPr>
            </a:lvl7pPr>
            <a:lvl8pPr marL="0" marR="0" lvl="7" indent="0" algn="r" rtl="0">
              <a:spcBef>
                <a:spcPts val="0"/>
              </a:spcBef>
              <a:buNone/>
              <a:defRPr sz="975" b="0" i="0" u="none" strike="noStrike" cap="none">
                <a:solidFill>
                  <a:schemeClr val="dk2"/>
                </a:solidFill>
                <a:latin typeface="Arial"/>
                <a:ea typeface="Arial"/>
                <a:cs typeface="Arial"/>
                <a:sym typeface="Arial"/>
              </a:defRPr>
            </a:lvl8pPr>
            <a:lvl9pPr marL="0" marR="0" lvl="8" indent="0" algn="r" rtl="0">
              <a:spcBef>
                <a:spcPts val="0"/>
              </a:spcBef>
              <a:buNone/>
              <a:defRPr sz="975"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_Title Slide - Light Photo">
  <p:cSld name="4_Title Slide - Light Photo">
    <p:bg>
      <p:bgPr>
        <a:solidFill>
          <a:schemeClr val="lt1"/>
        </a:solidFill>
        <a:effectLst/>
      </p:bgPr>
    </p:bg>
    <p:spTree>
      <p:nvGrpSpPr>
        <p:cNvPr id="1" name="Shape 409"/>
        <p:cNvGrpSpPr/>
        <p:nvPr/>
      </p:nvGrpSpPr>
      <p:grpSpPr>
        <a:xfrm>
          <a:off x="0" y="0"/>
          <a:ext cx="0" cy="0"/>
          <a:chOff x="0" y="0"/>
          <a:chExt cx="0" cy="0"/>
        </a:xfrm>
      </p:grpSpPr>
      <p:sp>
        <p:nvSpPr>
          <p:cNvPr id="410" name="Google Shape;410;p83"/>
          <p:cNvSpPr>
            <a:spLocks noGrp="1"/>
          </p:cNvSpPr>
          <p:nvPr>
            <p:ph type="pic" idx="2"/>
          </p:nvPr>
        </p:nvSpPr>
        <p:spPr>
          <a:xfrm>
            <a:off x="0" y="0"/>
            <a:ext cx="9144000" cy="5143500"/>
          </a:xfrm>
          <a:prstGeom prst="rect">
            <a:avLst/>
          </a:prstGeom>
          <a:noFill/>
          <a:ln>
            <a:noFill/>
          </a:ln>
        </p:spPr>
        <p:txBody>
          <a:bodyPr spcFirstLastPara="1" wrap="square" lIns="91425" tIns="91425" rIns="91425" bIns="91425" anchor="t" anchorCtr="0">
            <a:noAutofit/>
          </a:bodyPr>
          <a:lstStyle>
            <a:lvl1pPr marL="0" marR="0" lvl="0" indent="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1pPr>
            <a:lvl2pPr marL="417833" marR="0" lvl="1" indent="-160706" algn="l" rtl="0">
              <a:spcBef>
                <a:spcPts val="18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2pPr>
            <a:lvl3pPr marL="642822" marR="0" lvl="2" indent="-128565" algn="l" rtl="0">
              <a:spcBef>
                <a:spcPts val="169"/>
              </a:spcBef>
              <a:spcAft>
                <a:spcPts val="0"/>
              </a:spcAft>
              <a:buClr>
                <a:schemeClr val="dk1"/>
              </a:buClr>
              <a:buSzPts val="844"/>
              <a:buFont typeface="Arial"/>
              <a:buChar char="•"/>
              <a:defRPr sz="843" b="0" i="0" u="none" strike="noStrike" cap="none">
                <a:solidFill>
                  <a:schemeClr val="dk1"/>
                </a:solidFill>
                <a:latin typeface="Calibri"/>
                <a:ea typeface="Calibri"/>
                <a:cs typeface="Calibri"/>
                <a:sym typeface="Calibri"/>
              </a:defRPr>
            </a:lvl3pPr>
            <a:lvl4pPr marL="899950" marR="0" lvl="3" indent="-128565" algn="l" rtl="0">
              <a:spcBef>
                <a:spcPts val="146"/>
              </a:spcBef>
              <a:spcAft>
                <a:spcPts val="0"/>
              </a:spcAft>
              <a:buClr>
                <a:schemeClr val="dk1"/>
              </a:buClr>
              <a:buSzPts val="731"/>
              <a:buFont typeface="Arial"/>
              <a:buChar char="•"/>
              <a:defRPr sz="731" b="0" i="0" u="none" strike="noStrike" cap="none">
                <a:solidFill>
                  <a:schemeClr val="dk1"/>
                </a:solidFill>
                <a:latin typeface="Calibri"/>
                <a:ea typeface="Calibri"/>
                <a:cs typeface="Calibri"/>
                <a:sym typeface="Calibri"/>
              </a:defRPr>
            </a:lvl4pPr>
            <a:lvl5pPr marL="1157078" marR="0" lvl="4" indent="-128565" algn="l" rtl="0">
              <a:spcBef>
                <a:spcPts val="135"/>
              </a:spcBef>
              <a:spcAft>
                <a:spcPts val="0"/>
              </a:spcAft>
              <a:buClr>
                <a:schemeClr val="dk1"/>
              </a:buClr>
              <a:buSzPts val="675"/>
              <a:buFont typeface="Arial"/>
              <a:buChar char="•"/>
              <a:defRPr sz="675" b="0" i="0" u="none" strike="noStrike" cap="none">
                <a:solidFill>
                  <a:schemeClr val="dk1"/>
                </a:solidFill>
                <a:latin typeface="Calibri"/>
                <a:ea typeface="Calibri"/>
                <a:cs typeface="Calibri"/>
                <a:sym typeface="Calibri"/>
              </a:defRPr>
            </a:lvl5pPr>
            <a:lvl6pPr marL="1414207" marR="0" lvl="5"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1671335" marR="0" lvl="6"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1928464" marR="0" lvl="7"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2185592" marR="0" lvl="8"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411" name="Google Shape;411;p83"/>
          <p:cNvSpPr txBox="1">
            <a:spLocks noGrp="1"/>
          </p:cNvSpPr>
          <p:nvPr>
            <p:ph type="ctrTitle"/>
          </p:nvPr>
        </p:nvSpPr>
        <p:spPr>
          <a:xfrm>
            <a:off x="288702" y="1383672"/>
            <a:ext cx="8548212" cy="1102519"/>
          </a:xfrm>
          <a:prstGeom prst="rect">
            <a:avLst/>
          </a:prstGeom>
          <a:noFill/>
          <a:ln>
            <a:noFill/>
          </a:ln>
        </p:spPr>
        <p:txBody>
          <a:bodyPr spcFirstLastPara="1" wrap="square" lIns="91425" tIns="91425" rIns="91425" bIns="91425" anchor="b" anchorCtr="0">
            <a:noAutofit/>
          </a:bodyPr>
          <a:lstStyle>
            <a:lvl1pPr marL="0" marR="0" lvl="0" indent="0" algn="l" rtl="0">
              <a:lnSpc>
                <a:spcPct val="83333"/>
              </a:lnSpc>
              <a:spcBef>
                <a:spcPts val="0"/>
              </a:spcBef>
              <a:spcAft>
                <a:spcPts val="0"/>
              </a:spcAft>
              <a:buClr>
                <a:srgbClr val="006C92"/>
              </a:buClr>
              <a:buSzPts val="2700"/>
              <a:buFont typeface="Calibri"/>
              <a:buNone/>
              <a:defRPr sz="2700" b="1" i="0" u="none" strike="noStrike" cap="none">
                <a:solidFill>
                  <a:srgbClr val="006C92"/>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12" name="Google Shape;412;p83"/>
          <p:cNvSpPr txBox="1">
            <a:spLocks noGrp="1"/>
          </p:cNvSpPr>
          <p:nvPr>
            <p:ph type="subTitle" idx="1"/>
          </p:nvPr>
        </p:nvSpPr>
        <p:spPr>
          <a:xfrm>
            <a:off x="288702" y="2595839"/>
            <a:ext cx="8548212" cy="1714904"/>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300"/>
              </a:spcBef>
              <a:spcAft>
                <a:spcPts val="0"/>
              </a:spcAft>
              <a:buClr>
                <a:srgbClr val="006C92"/>
              </a:buClr>
              <a:buSzPts val="1500"/>
              <a:buFont typeface="Arial"/>
              <a:buNone/>
              <a:defRPr sz="1500" b="0" i="0" u="none" strike="noStrike" cap="none">
                <a:solidFill>
                  <a:srgbClr val="006C92"/>
                </a:solidFill>
                <a:latin typeface="Calibri"/>
                <a:ea typeface="Calibri"/>
                <a:cs typeface="Calibri"/>
                <a:sym typeface="Calibri"/>
              </a:defRPr>
            </a:lvl1pPr>
            <a:lvl2pPr marL="257129" marR="0" lvl="1" indent="0" algn="ctr" rtl="0">
              <a:spcBef>
                <a:spcPts val="180"/>
              </a:spcBef>
              <a:spcAft>
                <a:spcPts val="0"/>
              </a:spcAft>
              <a:buClr>
                <a:srgbClr val="929293"/>
              </a:buClr>
              <a:buSzPts val="900"/>
              <a:buFont typeface="Arial"/>
              <a:buNone/>
              <a:defRPr sz="900" b="0" i="0" u="none" strike="noStrike" cap="none">
                <a:solidFill>
                  <a:srgbClr val="929293"/>
                </a:solidFill>
                <a:latin typeface="Calibri"/>
                <a:ea typeface="Calibri"/>
                <a:cs typeface="Calibri"/>
                <a:sym typeface="Calibri"/>
              </a:defRPr>
            </a:lvl2pPr>
            <a:lvl3pPr marL="514259" marR="0" lvl="2" indent="0" algn="ctr" rtl="0">
              <a:spcBef>
                <a:spcPts val="169"/>
              </a:spcBef>
              <a:spcAft>
                <a:spcPts val="0"/>
              </a:spcAft>
              <a:buClr>
                <a:srgbClr val="929293"/>
              </a:buClr>
              <a:buSzPts val="844"/>
              <a:buFont typeface="Arial"/>
              <a:buNone/>
              <a:defRPr sz="843" b="0" i="0" u="none" strike="noStrike" cap="none">
                <a:solidFill>
                  <a:srgbClr val="929293"/>
                </a:solidFill>
                <a:latin typeface="Calibri"/>
                <a:ea typeface="Calibri"/>
                <a:cs typeface="Calibri"/>
                <a:sym typeface="Calibri"/>
              </a:defRPr>
            </a:lvl3pPr>
            <a:lvl4pPr marL="771386" marR="0" lvl="3" indent="0" algn="ctr" rtl="0">
              <a:spcBef>
                <a:spcPts val="146"/>
              </a:spcBef>
              <a:spcAft>
                <a:spcPts val="0"/>
              </a:spcAft>
              <a:buClr>
                <a:srgbClr val="929293"/>
              </a:buClr>
              <a:buSzPts val="731"/>
              <a:buFont typeface="Arial"/>
              <a:buNone/>
              <a:defRPr sz="731" b="0" i="0" u="none" strike="noStrike" cap="none">
                <a:solidFill>
                  <a:srgbClr val="929293"/>
                </a:solidFill>
                <a:latin typeface="Calibri"/>
                <a:ea typeface="Calibri"/>
                <a:cs typeface="Calibri"/>
                <a:sym typeface="Calibri"/>
              </a:defRPr>
            </a:lvl4pPr>
            <a:lvl5pPr marL="1028513" marR="0" lvl="4" indent="0" algn="ctr" rtl="0">
              <a:spcBef>
                <a:spcPts val="135"/>
              </a:spcBef>
              <a:spcAft>
                <a:spcPts val="0"/>
              </a:spcAft>
              <a:buClr>
                <a:srgbClr val="929293"/>
              </a:buClr>
              <a:buSzPts val="675"/>
              <a:buFont typeface="Arial"/>
              <a:buNone/>
              <a:defRPr sz="675" b="0" i="0" u="none" strike="noStrike" cap="none">
                <a:solidFill>
                  <a:srgbClr val="929293"/>
                </a:solidFill>
                <a:latin typeface="Calibri"/>
                <a:ea typeface="Calibri"/>
                <a:cs typeface="Calibri"/>
                <a:sym typeface="Calibri"/>
              </a:defRPr>
            </a:lvl5pPr>
            <a:lvl6pPr marL="1285642" marR="0" lvl="5"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6pPr>
            <a:lvl7pPr marL="1542770" marR="0" lvl="6"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7pPr>
            <a:lvl8pPr marL="1799899" marR="0" lvl="7"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8pPr>
            <a:lvl9pPr marL="2057027" marR="0" lvl="8"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_Title Slide - White+Seal">
  <p:cSld name="5_Title Slide - White+Seal">
    <p:bg>
      <p:bgPr>
        <a:solidFill>
          <a:srgbClr val="13294A"/>
        </a:solidFill>
        <a:effectLst/>
      </p:bgPr>
    </p:bg>
    <p:spTree>
      <p:nvGrpSpPr>
        <p:cNvPr id="1" name="Shape 413"/>
        <p:cNvGrpSpPr/>
        <p:nvPr/>
      </p:nvGrpSpPr>
      <p:grpSpPr>
        <a:xfrm>
          <a:off x="0" y="0"/>
          <a:ext cx="0" cy="0"/>
          <a:chOff x="0" y="0"/>
          <a:chExt cx="0" cy="0"/>
        </a:xfrm>
      </p:grpSpPr>
      <p:sp>
        <p:nvSpPr>
          <p:cNvPr id="414" name="Google Shape;414;p84"/>
          <p:cNvSpPr>
            <a:spLocks noGrp="1"/>
          </p:cNvSpPr>
          <p:nvPr>
            <p:ph type="pic" idx="2"/>
          </p:nvPr>
        </p:nvSpPr>
        <p:spPr>
          <a:xfrm>
            <a:off x="0" y="0"/>
            <a:ext cx="9144000" cy="5143500"/>
          </a:xfrm>
          <a:prstGeom prst="rect">
            <a:avLst/>
          </a:prstGeom>
          <a:noFill/>
          <a:ln>
            <a:noFill/>
          </a:ln>
        </p:spPr>
        <p:txBody>
          <a:bodyPr spcFirstLastPara="1" wrap="square" lIns="91425" tIns="91425" rIns="91425" bIns="91425" anchor="t" anchorCtr="0">
            <a:noAutofit/>
          </a:bodyPr>
          <a:lstStyle>
            <a:lvl1pPr marL="0" marR="0" lvl="0" indent="0" algn="l" rtl="0">
              <a:spcBef>
                <a:spcPts val="180"/>
              </a:spcBef>
              <a:spcAft>
                <a:spcPts val="0"/>
              </a:spcAft>
              <a:buClr>
                <a:schemeClr val="lt1"/>
              </a:buClr>
              <a:buSzPts val="900"/>
              <a:buFont typeface="Arial"/>
              <a:buNone/>
              <a:defRPr sz="900" b="0" i="0" u="none" strike="noStrike" cap="none">
                <a:solidFill>
                  <a:schemeClr val="lt1"/>
                </a:solidFill>
                <a:latin typeface="Calibri"/>
                <a:ea typeface="Calibri"/>
                <a:cs typeface="Calibri"/>
                <a:sym typeface="Calibri"/>
              </a:defRPr>
            </a:lvl1pPr>
            <a:lvl2pPr marL="417833" marR="0" lvl="1" indent="-160706" algn="l" rtl="0">
              <a:spcBef>
                <a:spcPts val="18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2pPr>
            <a:lvl3pPr marL="642822" marR="0" lvl="2" indent="-128565" algn="l" rtl="0">
              <a:spcBef>
                <a:spcPts val="169"/>
              </a:spcBef>
              <a:spcAft>
                <a:spcPts val="0"/>
              </a:spcAft>
              <a:buClr>
                <a:schemeClr val="dk1"/>
              </a:buClr>
              <a:buSzPts val="844"/>
              <a:buFont typeface="Arial"/>
              <a:buChar char="•"/>
              <a:defRPr sz="843" b="0" i="0" u="none" strike="noStrike" cap="none">
                <a:solidFill>
                  <a:schemeClr val="dk1"/>
                </a:solidFill>
                <a:latin typeface="Calibri"/>
                <a:ea typeface="Calibri"/>
                <a:cs typeface="Calibri"/>
                <a:sym typeface="Calibri"/>
              </a:defRPr>
            </a:lvl3pPr>
            <a:lvl4pPr marL="899950" marR="0" lvl="3" indent="-128565" algn="l" rtl="0">
              <a:spcBef>
                <a:spcPts val="146"/>
              </a:spcBef>
              <a:spcAft>
                <a:spcPts val="0"/>
              </a:spcAft>
              <a:buClr>
                <a:schemeClr val="dk1"/>
              </a:buClr>
              <a:buSzPts val="731"/>
              <a:buFont typeface="Arial"/>
              <a:buChar char="•"/>
              <a:defRPr sz="731" b="0" i="0" u="none" strike="noStrike" cap="none">
                <a:solidFill>
                  <a:schemeClr val="dk1"/>
                </a:solidFill>
                <a:latin typeface="Calibri"/>
                <a:ea typeface="Calibri"/>
                <a:cs typeface="Calibri"/>
                <a:sym typeface="Calibri"/>
              </a:defRPr>
            </a:lvl4pPr>
            <a:lvl5pPr marL="1157078" marR="0" lvl="4" indent="-128565" algn="l" rtl="0">
              <a:spcBef>
                <a:spcPts val="135"/>
              </a:spcBef>
              <a:spcAft>
                <a:spcPts val="0"/>
              </a:spcAft>
              <a:buClr>
                <a:schemeClr val="dk1"/>
              </a:buClr>
              <a:buSzPts val="675"/>
              <a:buFont typeface="Arial"/>
              <a:buChar char="•"/>
              <a:defRPr sz="675" b="0" i="0" u="none" strike="noStrike" cap="none">
                <a:solidFill>
                  <a:schemeClr val="dk1"/>
                </a:solidFill>
                <a:latin typeface="Calibri"/>
                <a:ea typeface="Calibri"/>
                <a:cs typeface="Calibri"/>
                <a:sym typeface="Calibri"/>
              </a:defRPr>
            </a:lvl5pPr>
            <a:lvl6pPr marL="1414207" marR="0" lvl="5"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1671335" marR="0" lvl="6"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1928464" marR="0" lvl="7"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2185592" marR="0" lvl="8"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415" name="Google Shape;415;p84"/>
          <p:cNvSpPr txBox="1">
            <a:spLocks noGrp="1"/>
          </p:cNvSpPr>
          <p:nvPr>
            <p:ph type="ctrTitle"/>
          </p:nvPr>
        </p:nvSpPr>
        <p:spPr>
          <a:xfrm>
            <a:off x="288702" y="1383672"/>
            <a:ext cx="8548212" cy="1102519"/>
          </a:xfrm>
          <a:prstGeom prst="rect">
            <a:avLst/>
          </a:prstGeom>
          <a:noFill/>
          <a:ln>
            <a:noFill/>
          </a:ln>
        </p:spPr>
        <p:txBody>
          <a:bodyPr spcFirstLastPara="1" wrap="square" lIns="91425" tIns="91425" rIns="91425" bIns="91425" anchor="b" anchorCtr="0">
            <a:noAutofit/>
          </a:bodyPr>
          <a:lstStyle>
            <a:lvl1pPr marL="0" marR="0" lvl="0" indent="0" algn="l" rtl="0">
              <a:lnSpc>
                <a:spcPct val="83333"/>
              </a:lnSpc>
              <a:spcBef>
                <a:spcPts val="0"/>
              </a:spcBef>
              <a:spcAft>
                <a:spcPts val="0"/>
              </a:spcAft>
              <a:buClr>
                <a:srgbClr val="FFFFFF"/>
              </a:buClr>
              <a:buSzPts val="2700"/>
              <a:buFont typeface="Calibri"/>
              <a:buNone/>
              <a:defRPr sz="2700" b="1" i="0" u="none" strike="noStrike" cap="none">
                <a:solidFill>
                  <a:srgbClr val="FFFFFF"/>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16" name="Google Shape;416;p84"/>
          <p:cNvSpPr txBox="1">
            <a:spLocks noGrp="1"/>
          </p:cNvSpPr>
          <p:nvPr>
            <p:ph type="subTitle" idx="1"/>
          </p:nvPr>
        </p:nvSpPr>
        <p:spPr>
          <a:xfrm>
            <a:off x="288702" y="2595839"/>
            <a:ext cx="8548212" cy="1714904"/>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300"/>
              </a:spcBef>
              <a:spcAft>
                <a:spcPts val="0"/>
              </a:spcAft>
              <a:buClr>
                <a:srgbClr val="FFFFFF"/>
              </a:buClr>
              <a:buSzPts val="1500"/>
              <a:buFont typeface="Arial"/>
              <a:buNone/>
              <a:defRPr sz="1500" b="0" i="0" u="none" strike="noStrike" cap="none">
                <a:solidFill>
                  <a:srgbClr val="FFFFFF"/>
                </a:solidFill>
                <a:latin typeface="Calibri"/>
                <a:ea typeface="Calibri"/>
                <a:cs typeface="Calibri"/>
                <a:sym typeface="Calibri"/>
              </a:defRPr>
            </a:lvl1pPr>
            <a:lvl2pPr marL="257129" marR="0" lvl="1" indent="0" algn="ctr" rtl="0">
              <a:spcBef>
                <a:spcPts val="180"/>
              </a:spcBef>
              <a:spcAft>
                <a:spcPts val="0"/>
              </a:spcAft>
              <a:buClr>
                <a:srgbClr val="929293"/>
              </a:buClr>
              <a:buSzPts val="900"/>
              <a:buFont typeface="Arial"/>
              <a:buNone/>
              <a:defRPr sz="900" b="0" i="0" u="none" strike="noStrike" cap="none">
                <a:solidFill>
                  <a:srgbClr val="929293"/>
                </a:solidFill>
                <a:latin typeface="Calibri"/>
                <a:ea typeface="Calibri"/>
                <a:cs typeface="Calibri"/>
                <a:sym typeface="Calibri"/>
              </a:defRPr>
            </a:lvl2pPr>
            <a:lvl3pPr marL="514259" marR="0" lvl="2" indent="0" algn="ctr" rtl="0">
              <a:spcBef>
                <a:spcPts val="169"/>
              </a:spcBef>
              <a:spcAft>
                <a:spcPts val="0"/>
              </a:spcAft>
              <a:buClr>
                <a:srgbClr val="929293"/>
              </a:buClr>
              <a:buSzPts val="844"/>
              <a:buFont typeface="Arial"/>
              <a:buNone/>
              <a:defRPr sz="843" b="0" i="0" u="none" strike="noStrike" cap="none">
                <a:solidFill>
                  <a:srgbClr val="929293"/>
                </a:solidFill>
                <a:latin typeface="Calibri"/>
                <a:ea typeface="Calibri"/>
                <a:cs typeface="Calibri"/>
                <a:sym typeface="Calibri"/>
              </a:defRPr>
            </a:lvl3pPr>
            <a:lvl4pPr marL="771386" marR="0" lvl="3" indent="0" algn="ctr" rtl="0">
              <a:spcBef>
                <a:spcPts val="146"/>
              </a:spcBef>
              <a:spcAft>
                <a:spcPts val="0"/>
              </a:spcAft>
              <a:buClr>
                <a:srgbClr val="929293"/>
              </a:buClr>
              <a:buSzPts val="731"/>
              <a:buFont typeface="Arial"/>
              <a:buNone/>
              <a:defRPr sz="731" b="0" i="0" u="none" strike="noStrike" cap="none">
                <a:solidFill>
                  <a:srgbClr val="929293"/>
                </a:solidFill>
                <a:latin typeface="Calibri"/>
                <a:ea typeface="Calibri"/>
                <a:cs typeface="Calibri"/>
                <a:sym typeface="Calibri"/>
              </a:defRPr>
            </a:lvl4pPr>
            <a:lvl5pPr marL="1028513" marR="0" lvl="4" indent="0" algn="ctr" rtl="0">
              <a:spcBef>
                <a:spcPts val="135"/>
              </a:spcBef>
              <a:spcAft>
                <a:spcPts val="0"/>
              </a:spcAft>
              <a:buClr>
                <a:srgbClr val="929293"/>
              </a:buClr>
              <a:buSzPts val="675"/>
              <a:buFont typeface="Arial"/>
              <a:buNone/>
              <a:defRPr sz="675" b="0" i="0" u="none" strike="noStrike" cap="none">
                <a:solidFill>
                  <a:srgbClr val="929293"/>
                </a:solidFill>
                <a:latin typeface="Calibri"/>
                <a:ea typeface="Calibri"/>
                <a:cs typeface="Calibri"/>
                <a:sym typeface="Calibri"/>
              </a:defRPr>
            </a:lvl5pPr>
            <a:lvl6pPr marL="1285642" marR="0" lvl="5"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6pPr>
            <a:lvl7pPr marL="1542770" marR="0" lvl="6"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7pPr>
            <a:lvl8pPr marL="1799899" marR="0" lvl="7"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8pPr>
            <a:lvl9pPr marL="2057027" marR="0" lvl="8"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9pPr>
          </a:lstStyle>
          <a:p>
            <a:endParaRPr/>
          </a:p>
        </p:txBody>
      </p:sp>
      <p:pic>
        <p:nvPicPr>
          <p:cNvPr id="417" name="Google Shape;417;p84"/>
          <p:cNvPicPr preferRelativeResize="0"/>
          <p:nvPr/>
        </p:nvPicPr>
        <p:blipFill rotWithShape="1">
          <a:blip r:embed="rId2">
            <a:alphaModFix/>
          </a:blip>
          <a:srcRect/>
          <a:stretch/>
        </p:blipFill>
        <p:spPr>
          <a:xfrm>
            <a:off x="689447" y="4620437"/>
            <a:ext cx="3125537" cy="390693"/>
          </a:xfrm>
          <a:prstGeom prst="rect">
            <a:avLst/>
          </a:prstGeom>
          <a:noFill/>
          <a:ln>
            <a:noFill/>
          </a:ln>
        </p:spPr>
      </p:pic>
      <p:sp>
        <p:nvSpPr>
          <p:cNvPr id="418" name="Google Shape;418;p84"/>
          <p:cNvSpPr/>
          <p:nvPr/>
        </p:nvSpPr>
        <p:spPr>
          <a:xfrm>
            <a:off x="-105568" y="4571999"/>
            <a:ext cx="659146" cy="647597"/>
          </a:xfrm>
          <a:custGeom>
            <a:avLst/>
            <a:gdLst/>
            <a:ahLst/>
            <a:cxnLst/>
            <a:rect l="l" t="t" r="r" b="b"/>
            <a:pathLst>
              <a:path w="120000" h="120000" extrusionOk="0">
                <a:moveTo>
                  <a:pt x="90137" y="65845"/>
                </a:moveTo>
                <a:lnTo>
                  <a:pt x="114315" y="90454"/>
                </a:lnTo>
                <a:lnTo>
                  <a:pt x="99032" y="106010"/>
                </a:lnTo>
                <a:lnTo>
                  <a:pt x="51404" y="105598"/>
                </a:lnTo>
                <a:close/>
                <a:moveTo>
                  <a:pt x="31617" y="5845"/>
                </a:moveTo>
                <a:lnTo>
                  <a:pt x="55795" y="30454"/>
                </a:lnTo>
                <a:lnTo>
                  <a:pt x="16253" y="70866"/>
                </a:lnTo>
                <a:cubicBezTo>
                  <a:pt x="16226" y="54432"/>
                  <a:pt x="16199" y="37999"/>
                  <a:pt x="16172" y="21565"/>
                </a:cubicBezTo>
                <a:close/>
                <a:moveTo>
                  <a:pt x="95822" y="0"/>
                </a:moveTo>
                <a:lnTo>
                  <a:pt x="120000" y="24609"/>
                </a:lnTo>
                <a:lnTo>
                  <a:pt x="26603" y="120000"/>
                </a:lnTo>
                <a:lnTo>
                  <a:pt x="0" y="98024"/>
                </a:lnTo>
                <a:close/>
              </a:path>
            </a:pathLst>
          </a:custGeom>
          <a:solidFill>
            <a:srgbClr val="007DBA">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6_Title Slide - White+Seal">
  <p:cSld name="6_Title Slide - White+Seal">
    <p:bg>
      <p:bgPr>
        <a:solidFill>
          <a:srgbClr val="006A96"/>
        </a:solidFill>
        <a:effectLst/>
      </p:bgPr>
    </p:bg>
    <p:spTree>
      <p:nvGrpSpPr>
        <p:cNvPr id="1" name="Shape 419"/>
        <p:cNvGrpSpPr/>
        <p:nvPr/>
      </p:nvGrpSpPr>
      <p:grpSpPr>
        <a:xfrm>
          <a:off x="0" y="0"/>
          <a:ext cx="0" cy="0"/>
          <a:chOff x="0" y="0"/>
          <a:chExt cx="0" cy="0"/>
        </a:xfrm>
      </p:grpSpPr>
      <p:sp>
        <p:nvSpPr>
          <p:cNvPr id="420" name="Google Shape;420;p85"/>
          <p:cNvSpPr>
            <a:spLocks noGrp="1"/>
          </p:cNvSpPr>
          <p:nvPr>
            <p:ph type="pic" idx="2"/>
          </p:nvPr>
        </p:nvSpPr>
        <p:spPr>
          <a:xfrm>
            <a:off x="0" y="0"/>
            <a:ext cx="9144000" cy="5143500"/>
          </a:xfrm>
          <a:prstGeom prst="rect">
            <a:avLst/>
          </a:prstGeom>
          <a:noFill/>
          <a:ln>
            <a:noFill/>
          </a:ln>
        </p:spPr>
        <p:txBody>
          <a:bodyPr spcFirstLastPara="1" wrap="square" lIns="91425" tIns="91425" rIns="91425" bIns="91425" anchor="t" anchorCtr="0">
            <a:noAutofit/>
          </a:bodyPr>
          <a:lstStyle>
            <a:lvl1pPr marL="0" marR="0" lvl="0" indent="0" algn="l" rtl="0">
              <a:spcBef>
                <a:spcPts val="180"/>
              </a:spcBef>
              <a:spcAft>
                <a:spcPts val="0"/>
              </a:spcAft>
              <a:buClr>
                <a:schemeClr val="lt1"/>
              </a:buClr>
              <a:buSzPts val="900"/>
              <a:buFont typeface="Arial"/>
              <a:buNone/>
              <a:defRPr sz="900" b="0" i="0" u="none" strike="noStrike" cap="none">
                <a:solidFill>
                  <a:schemeClr val="lt1"/>
                </a:solidFill>
                <a:latin typeface="Calibri"/>
                <a:ea typeface="Calibri"/>
                <a:cs typeface="Calibri"/>
                <a:sym typeface="Calibri"/>
              </a:defRPr>
            </a:lvl1pPr>
            <a:lvl2pPr marL="417833" marR="0" lvl="1" indent="-160706" algn="l" rtl="0">
              <a:spcBef>
                <a:spcPts val="18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2pPr>
            <a:lvl3pPr marL="642822" marR="0" lvl="2" indent="-128565" algn="l" rtl="0">
              <a:spcBef>
                <a:spcPts val="169"/>
              </a:spcBef>
              <a:spcAft>
                <a:spcPts val="0"/>
              </a:spcAft>
              <a:buClr>
                <a:schemeClr val="dk1"/>
              </a:buClr>
              <a:buSzPts val="844"/>
              <a:buFont typeface="Arial"/>
              <a:buChar char="•"/>
              <a:defRPr sz="843" b="0" i="0" u="none" strike="noStrike" cap="none">
                <a:solidFill>
                  <a:schemeClr val="dk1"/>
                </a:solidFill>
                <a:latin typeface="Calibri"/>
                <a:ea typeface="Calibri"/>
                <a:cs typeface="Calibri"/>
                <a:sym typeface="Calibri"/>
              </a:defRPr>
            </a:lvl3pPr>
            <a:lvl4pPr marL="899950" marR="0" lvl="3" indent="-128565" algn="l" rtl="0">
              <a:spcBef>
                <a:spcPts val="146"/>
              </a:spcBef>
              <a:spcAft>
                <a:spcPts val="0"/>
              </a:spcAft>
              <a:buClr>
                <a:schemeClr val="dk1"/>
              </a:buClr>
              <a:buSzPts val="731"/>
              <a:buFont typeface="Arial"/>
              <a:buChar char="•"/>
              <a:defRPr sz="731" b="0" i="0" u="none" strike="noStrike" cap="none">
                <a:solidFill>
                  <a:schemeClr val="dk1"/>
                </a:solidFill>
                <a:latin typeface="Calibri"/>
                <a:ea typeface="Calibri"/>
                <a:cs typeface="Calibri"/>
                <a:sym typeface="Calibri"/>
              </a:defRPr>
            </a:lvl4pPr>
            <a:lvl5pPr marL="1157078" marR="0" lvl="4" indent="-128565" algn="l" rtl="0">
              <a:spcBef>
                <a:spcPts val="135"/>
              </a:spcBef>
              <a:spcAft>
                <a:spcPts val="0"/>
              </a:spcAft>
              <a:buClr>
                <a:schemeClr val="dk1"/>
              </a:buClr>
              <a:buSzPts val="675"/>
              <a:buFont typeface="Arial"/>
              <a:buChar char="•"/>
              <a:defRPr sz="675" b="0" i="0" u="none" strike="noStrike" cap="none">
                <a:solidFill>
                  <a:schemeClr val="dk1"/>
                </a:solidFill>
                <a:latin typeface="Calibri"/>
                <a:ea typeface="Calibri"/>
                <a:cs typeface="Calibri"/>
                <a:sym typeface="Calibri"/>
              </a:defRPr>
            </a:lvl5pPr>
            <a:lvl6pPr marL="1414207" marR="0" lvl="5"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1671335" marR="0" lvl="6"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1928464" marR="0" lvl="7"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2185592" marR="0" lvl="8"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421" name="Google Shape;421;p85"/>
          <p:cNvSpPr txBox="1">
            <a:spLocks noGrp="1"/>
          </p:cNvSpPr>
          <p:nvPr>
            <p:ph type="ctrTitle"/>
          </p:nvPr>
        </p:nvSpPr>
        <p:spPr>
          <a:xfrm>
            <a:off x="288702" y="1383672"/>
            <a:ext cx="8548212" cy="1102519"/>
          </a:xfrm>
          <a:prstGeom prst="rect">
            <a:avLst/>
          </a:prstGeom>
          <a:noFill/>
          <a:ln>
            <a:noFill/>
          </a:ln>
        </p:spPr>
        <p:txBody>
          <a:bodyPr spcFirstLastPara="1" wrap="square" lIns="91425" tIns="91425" rIns="91425" bIns="91425" anchor="b" anchorCtr="0">
            <a:noAutofit/>
          </a:bodyPr>
          <a:lstStyle>
            <a:lvl1pPr marL="0" marR="0" lvl="0" indent="0" algn="l" rtl="0">
              <a:lnSpc>
                <a:spcPct val="83333"/>
              </a:lnSpc>
              <a:spcBef>
                <a:spcPts val="0"/>
              </a:spcBef>
              <a:spcAft>
                <a:spcPts val="0"/>
              </a:spcAft>
              <a:buClr>
                <a:srgbClr val="FFFFFF"/>
              </a:buClr>
              <a:buSzPts val="2700"/>
              <a:buFont typeface="Calibri"/>
              <a:buNone/>
              <a:defRPr sz="2700" b="1" i="0" u="none" strike="noStrike" cap="none">
                <a:solidFill>
                  <a:srgbClr val="FFFFFF"/>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22" name="Google Shape;422;p85"/>
          <p:cNvSpPr txBox="1">
            <a:spLocks noGrp="1"/>
          </p:cNvSpPr>
          <p:nvPr>
            <p:ph type="subTitle" idx="1"/>
          </p:nvPr>
        </p:nvSpPr>
        <p:spPr>
          <a:xfrm>
            <a:off x="288702" y="2595839"/>
            <a:ext cx="8548212" cy="1714904"/>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300"/>
              </a:spcBef>
              <a:spcAft>
                <a:spcPts val="0"/>
              </a:spcAft>
              <a:buClr>
                <a:srgbClr val="FFFFFF"/>
              </a:buClr>
              <a:buSzPts val="1500"/>
              <a:buFont typeface="Arial"/>
              <a:buNone/>
              <a:defRPr sz="1500" b="0" i="0" u="none" strike="noStrike" cap="none">
                <a:solidFill>
                  <a:srgbClr val="FFFFFF"/>
                </a:solidFill>
                <a:latin typeface="Calibri"/>
                <a:ea typeface="Calibri"/>
                <a:cs typeface="Calibri"/>
                <a:sym typeface="Calibri"/>
              </a:defRPr>
            </a:lvl1pPr>
            <a:lvl2pPr marL="257129" marR="0" lvl="1" indent="0" algn="ctr" rtl="0">
              <a:spcBef>
                <a:spcPts val="180"/>
              </a:spcBef>
              <a:spcAft>
                <a:spcPts val="0"/>
              </a:spcAft>
              <a:buClr>
                <a:srgbClr val="929293"/>
              </a:buClr>
              <a:buSzPts val="900"/>
              <a:buFont typeface="Arial"/>
              <a:buNone/>
              <a:defRPr sz="900" b="0" i="0" u="none" strike="noStrike" cap="none">
                <a:solidFill>
                  <a:srgbClr val="929293"/>
                </a:solidFill>
                <a:latin typeface="Calibri"/>
                <a:ea typeface="Calibri"/>
                <a:cs typeface="Calibri"/>
                <a:sym typeface="Calibri"/>
              </a:defRPr>
            </a:lvl2pPr>
            <a:lvl3pPr marL="514259" marR="0" lvl="2" indent="0" algn="ctr" rtl="0">
              <a:spcBef>
                <a:spcPts val="169"/>
              </a:spcBef>
              <a:spcAft>
                <a:spcPts val="0"/>
              </a:spcAft>
              <a:buClr>
                <a:srgbClr val="929293"/>
              </a:buClr>
              <a:buSzPts val="844"/>
              <a:buFont typeface="Arial"/>
              <a:buNone/>
              <a:defRPr sz="843" b="0" i="0" u="none" strike="noStrike" cap="none">
                <a:solidFill>
                  <a:srgbClr val="929293"/>
                </a:solidFill>
                <a:latin typeface="Calibri"/>
                <a:ea typeface="Calibri"/>
                <a:cs typeface="Calibri"/>
                <a:sym typeface="Calibri"/>
              </a:defRPr>
            </a:lvl3pPr>
            <a:lvl4pPr marL="771386" marR="0" lvl="3" indent="0" algn="ctr" rtl="0">
              <a:spcBef>
                <a:spcPts val="146"/>
              </a:spcBef>
              <a:spcAft>
                <a:spcPts val="0"/>
              </a:spcAft>
              <a:buClr>
                <a:srgbClr val="929293"/>
              </a:buClr>
              <a:buSzPts val="731"/>
              <a:buFont typeface="Arial"/>
              <a:buNone/>
              <a:defRPr sz="731" b="0" i="0" u="none" strike="noStrike" cap="none">
                <a:solidFill>
                  <a:srgbClr val="929293"/>
                </a:solidFill>
                <a:latin typeface="Calibri"/>
                <a:ea typeface="Calibri"/>
                <a:cs typeface="Calibri"/>
                <a:sym typeface="Calibri"/>
              </a:defRPr>
            </a:lvl4pPr>
            <a:lvl5pPr marL="1028513" marR="0" lvl="4" indent="0" algn="ctr" rtl="0">
              <a:spcBef>
                <a:spcPts val="135"/>
              </a:spcBef>
              <a:spcAft>
                <a:spcPts val="0"/>
              </a:spcAft>
              <a:buClr>
                <a:srgbClr val="929293"/>
              </a:buClr>
              <a:buSzPts val="675"/>
              <a:buFont typeface="Arial"/>
              <a:buNone/>
              <a:defRPr sz="675" b="0" i="0" u="none" strike="noStrike" cap="none">
                <a:solidFill>
                  <a:srgbClr val="929293"/>
                </a:solidFill>
                <a:latin typeface="Calibri"/>
                <a:ea typeface="Calibri"/>
                <a:cs typeface="Calibri"/>
                <a:sym typeface="Calibri"/>
              </a:defRPr>
            </a:lvl5pPr>
            <a:lvl6pPr marL="1285642" marR="0" lvl="5"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6pPr>
            <a:lvl7pPr marL="1542770" marR="0" lvl="6"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7pPr>
            <a:lvl8pPr marL="1799899" marR="0" lvl="7"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8pPr>
            <a:lvl9pPr marL="2057027" marR="0" lvl="8"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9pPr>
          </a:lstStyle>
          <a:p>
            <a:endParaRPr/>
          </a:p>
        </p:txBody>
      </p:sp>
      <p:pic>
        <p:nvPicPr>
          <p:cNvPr id="423" name="Google Shape;423;p85"/>
          <p:cNvPicPr preferRelativeResize="0"/>
          <p:nvPr/>
        </p:nvPicPr>
        <p:blipFill rotWithShape="1">
          <a:blip r:embed="rId2">
            <a:alphaModFix/>
          </a:blip>
          <a:srcRect/>
          <a:stretch/>
        </p:blipFill>
        <p:spPr>
          <a:xfrm>
            <a:off x="689447" y="4620437"/>
            <a:ext cx="3125537" cy="390693"/>
          </a:xfrm>
          <a:prstGeom prst="rect">
            <a:avLst/>
          </a:prstGeom>
          <a:noFill/>
          <a:ln>
            <a:noFill/>
          </a:ln>
        </p:spPr>
      </p:pic>
      <p:sp>
        <p:nvSpPr>
          <p:cNvPr id="424" name="Google Shape;424;p85"/>
          <p:cNvSpPr/>
          <p:nvPr/>
        </p:nvSpPr>
        <p:spPr>
          <a:xfrm>
            <a:off x="-105568" y="4571999"/>
            <a:ext cx="659146" cy="647597"/>
          </a:xfrm>
          <a:custGeom>
            <a:avLst/>
            <a:gdLst/>
            <a:ahLst/>
            <a:cxnLst/>
            <a:rect l="l" t="t" r="r" b="b"/>
            <a:pathLst>
              <a:path w="120000" h="120000" extrusionOk="0">
                <a:moveTo>
                  <a:pt x="90137" y="65845"/>
                </a:moveTo>
                <a:lnTo>
                  <a:pt x="114315" y="90454"/>
                </a:lnTo>
                <a:lnTo>
                  <a:pt x="99032" y="106010"/>
                </a:lnTo>
                <a:lnTo>
                  <a:pt x="51404" y="105598"/>
                </a:lnTo>
                <a:close/>
                <a:moveTo>
                  <a:pt x="31617" y="5845"/>
                </a:moveTo>
                <a:lnTo>
                  <a:pt x="55795" y="30454"/>
                </a:lnTo>
                <a:lnTo>
                  <a:pt x="16253" y="70866"/>
                </a:lnTo>
                <a:cubicBezTo>
                  <a:pt x="16226" y="54432"/>
                  <a:pt x="16199" y="37999"/>
                  <a:pt x="16172" y="21565"/>
                </a:cubicBezTo>
                <a:close/>
                <a:moveTo>
                  <a:pt x="95822" y="0"/>
                </a:moveTo>
                <a:lnTo>
                  <a:pt x="120000" y="24609"/>
                </a:lnTo>
                <a:lnTo>
                  <a:pt x="26603" y="120000"/>
                </a:lnTo>
                <a:lnTo>
                  <a:pt x="0" y="98024"/>
                </a:lnTo>
                <a:close/>
              </a:path>
            </a:pathLst>
          </a:custGeom>
          <a:solidFill>
            <a:srgbClr val="007DBA">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_Section Slide-Light Photo">
  <p:cSld name="1_Section Slide-Light Photo">
    <p:bg>
      <p:bgPr>
        <a:solidFill>
          <a:schemeClr val="lt1"/>
        </a:solidFill>
        <a:effectLst/>
      </p:bgPr>
    </p:bg>
    <p:spTree>
      <p:nvGrpSpPr>
        <p:cNvPr id="1" name="Shape 425"/>
        <p:cNvGrpSpPr/>
        <p:nvPr/>
      </p:nvGrpSpPr>
      <p:grpSpPr>
        <a:xfrm>
          <a:off x="0" y="0"/>
          <a:ext cx="0" cy="0"/>
          <a:chOff x="0" y="0"/>
          <a:chExt cx="0" cy="0"/>
        </a:xfrm>
      </p:grpSpPr>
      <p:sp>
        <p:nvSpPr>
          <p:cNvPr id="426" name="Google Shape;426;p86"/>
          <p:cNvSpPr>
            <a:spLocks noGrp="1"/>
          </p:cNvSpPr>
          <p:nvPr>
            <p:ph type="pic" idx="2"/>
          </p:nvPr>
        </p:nvSpPr>
        <p:spPr>
          <a:xfrm>
            <a:off x="0" y="0"/>
            <a:ext cx="9144000" cy="5143500"/>
          </a:xfrm>
          <a:prstGeom prst="rect">
            <a:avLst/>
          </a:prstGeom>
          <a:noFill/>
          <a:ln>
            <a:noFill/>
          </a:ln>
        </p:spPr>
        <p:txBody>
          <a:bodyPr spcFirstLastPara="1" wrap="square" lIns="91425" tIns="91425" rIns="91425" bIns="91425" anchor="t" anchorCtr="0">
            <a:noAutofit/>
          </a:bodyPr>
          <a:lstStyle>
            <a:lvl1pPr marL="0" marR="0" lvl="0" indent="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1pPr>
            <a:lvl2pPr marL="417833" marR="0" lvl="1" indent="-160706" algn="l" rtl="0">
              <a:spcBef>
                <a:spcPts val="18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2pPr>
            <a:lvl3pPr marL="642822" marR="0" lvl="2" indent="-128565" algn="l" rtl="0">
              <a:spcBef>
                <a:spcPts val="169"/>
              </a:spcBef>
              <a:spcAft>
                <a:spcPts val="0"/>
              </a:spcAft>
              <a:buClr>
                <a:schemeClr val="dk1"/>
              </a:buClr>
              <a:buSzPts val="844"/>
              <a:buFont typeface="Arial"/>
              <a:buChar char="•"/>
              <a:defRPr sz="843" b="0" i="0" u="none" strike="noStrike" cap="none">
                <a:solidFill>
                  <a:schemeClr val="dk1"/>
                </a:solidFill>
                <a:latin typeface="Calibri"/>
                <a:ea typeface="Calibri"/>
                <a:cs typeface="Calibri"/>
                <a:sym typeface="Calibri"/>
              </a:defRPr>
            </a:lvl3pPr>
            <a:lvl4pPr marL="899950" marR="0" lvl="3" indent="-128565" algn="l" rtl="0">
              <a:spcBef>
                <a:spcPts val="146"/>
              </a:spcBef>
              <a:spcAft>
                <a:spcPts val="0"/>
              </a:spcAft>
              <a:buClr>
                <a:schemeClr val="dk1"/>
              </a:buClr>
              <a:buSzPts val="731"/>
              <a:buFont typeface="Arial"/>
              <a:buChar char="•"/>
              <a:defRPr sz="731" b="0" i="0" u="none" strike="noStrike" cap="none">
                <a:solidFill>
                  <a:schemeClr val="dk1"/>
                </a:solidFill>
                <a:latin typeface="Calibri"/>
                <a:ea typeface="Calibri"/>
                <a:cs typeface="Calibri"/>
                <a:sym typeface="Calibri"/>
              </a:defRPr>
            </a:lvl4pPr>
            <a:lvl5pPr marL="1157078" marR="0" lvl="4" indent="-128565" algn="l" rtl="0">
              <a:spcBef>
                <a:spcPts val="135"/>
              </a:spcBef>
              <a:spcAft>
                <a:spcPts val="0"/>
              </a:spcAft>
              <a:buClr>
                <a:schemeClr val="dk1"/>
              </a:buClr>
              <a:buSzPts val="675"/>
              <a:buFont typeface="Arial"/>
              <a:buChar char="•"/>
              <a:defRPr sz="675" b="0" i="0" u="none" strike="noStrike" cap="none">
                <a:solidFill>
                  <a:schemeClr val="dk1"/>
                </a:solidFill>
                <a:latin typeface="Calibri"/>
                <a:ea typeface="Calibri"/>
                <a:cs typeface="Calibri"/>
                <a:sym typeface="Calibri"/>
              </a:defRPr>
            </a:lvl5pPr>
            <a:lvl6pPr marL="1414207" marR="0" lvl="5"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1671335" marR="0" lvl="6"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1928464" marR="0" lvl="7"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2185592" marR="0" lvl="8"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427" name="Google Shape;427;p86"/>
          <p:cNvSpPr txBox="1">
            <a:spLocks noGrp="1"/>
          </p:cNvSpPr>
          <p:nvPr>
            <p:ph type="ctrTitle"/>
          </p:nvPr>
        </p:nvSpPr>
        <p:spPr>
          <a:xfrm>
            <a:off x="288702" y="1383672"/>
            <a:ext cx="8548212" cy="1102519"/>
          </a:xfrm>
          <a:prstGeom prst="rect">
            <a:avLst/>
          </a:prstGeom>
          <a:noFill/>
          <a:ln>
            <a:noFill/>
          </a:ln>
        </p:spPr>
        <p:txBody>
          <a:bodyPr spcFirstLastPara="1" wrap="square" lIns="91425" tIns="91425" rIns="91425" bIns="91425" anchor="b" anchorCtr="0">
            <a:noAutofit/>
          </a:bodyPr>
          <a:lstStyle>
            <a:lvl1pPr marL="0" marR="0" lvl="0" indent="0" algn="ctr" rtl="0">
              <a:lnSpc>
                <a:spcPct val="83333"/>
              </a:lnSpc>
              <a:spcBef>
                <a:spcPts val="0"/>
              </a:spcBef>
              <a:spcAft>
                <a:spcPts val="0"/>
              </a:spcAft>
              <a:buClr>
                <a:srgbClr val="006C92"/>
              </a:buClr>
              <a:buSzPts val="2700"/>
              <a:buFont typeface="Calibri"/>
              <a:buNone/>
              <a:defRPr sz="2700" b="1" i="0" u="none" strike="noStrike" cap="none">
                <a:solidFill>
                  <a:srgbClr val="006C92"/>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28" name="Google Shape;428;p86"/>
          <p:cNvSpPr txBox="1">
            <a:spLocks noGrp="1"/>
          </p:cNvSpPr>
          <p:nvPr>
            <p:ph type="subTitle" idx="1"/>
          </p:nvPr>
        </p:nvSpPr>
        <p:spPr>
          <a:xfrm>
            <a:off x="288702" y="2595839"/>
            <a:ext cx="8548212" cy="1714904"/>
          </a:xfrm>
          <a:prstGeom prst="rect">
            <a:avLst/>
          </a:prstGeom>
          <a:noFill/>
          <a:ln>
            <a:noFill/>
          </a:ln>
        </p:spPr>
        <p:txBody>
          <a:bodyPr spcFirstLastPara="1" wrap="square" lIns="91425" tIns="91425" rIns="91425" bIns="91425" anchor="t" anchorCtr="0">
            <a:noAutofit/>
          </a:bodyPr>
          <a:lstStyle>
            <a:lvl1pPr marL="0" marR="0" lvl="0" indent="0" algn="ctr" rtl="0">
              <a:lnSpc>
                <a:spcPct val="90000"/>
              </a:lnSpc>
              <a:spcBef>
                <a:spcPts val="300"/>
              </a:spcBef>
              <a:spcAft>
                <a:spcPts val="0"/>
              </a:spcAft>
              <a:buClr>
                <a:srgbClr val="006C92"/>
              </a:buClr>
              <a:buSzPts val="1500"/>
              <a:buFont typeface="Arial"/>
              <a:buNone/>
              <a:defRPr sz="1500" b="0" i="0" u="none" strike="noStrike" cap="none">
                <a:solidFill>
                  <a:srgbClr val="006C92"/>
                </a:solidFill>
                <a:latin typeface="Calibri"/>
                <a:ea typeface="Calibri"/>
                <a:cs typeface="Calibri"/>
                <a:sym typeface="Calibri"/>
              </a:defRPr>
            </a:lvl1pPr>
            <a:lvl2pPr marL="257129" marR="0" lvl="1" indent="0" algn="ctr" rtl="0">
              <a:spcBef>
                <a:spcPts val="180"/>
              </a:spcBef>
              <a:spcAft>
                <a:spcPts val="0"/>
              </a:spcAft>
              <a:buClr>
                <a:srgbClr val="929293"/>
              </a:buClr>
              <a:buSzPts val="900"/>
              <a:buFont typeface="Arial"/>
              <a:buNone/>
              <a:defRPr sz="900" b="0" i="0" u="none" strike="noStrike" cap="none">
                <a:solidFill>
                  <a:srgbClr val="929293"/>
                </a:solidFill>
                <a:latin typeface="Calibri"/>
                <a:ea typeface="Calibri"/>
                <a:cs typeface="Calibri"/>
                <a:sym typeface="Calibri"/>
              </a:defRPr>
            </a:lvl2pPr>
            <a:lvl3pPr marL="514259" marR="0" lvl="2" indent="0" algn="ctr" rtl="0">
              <a:spcBef>
                <a:spcPts val="169"/>
              </a:spcBef>
              <a:spcAft>
                <a:spcPts val="0"/>
              </a:spcAft>
              <a:buClr>
                <a:srgbClr val="929293"/>
              </a:buClr>
              <a:buSzPts val="844"/>
              <a:buFont typeface="Arial"/>
              <a:buNone/>
              <a:defRPr sz="843" b="0" i="0" u="none" strike="noStrike" cap="none">
                <a:solidFill>
                  <a:srgbClr val="929293"/>
                </a:solidFill>
                <a:latin typeface="Calibri"/>
                <a:ea typeface="Calibri"/>
                <a:cs typeface="Calibri"/>
                <a:sym typeface="Calibri"/>
              </a:defRPr>
            </a:lvl3pPr>
            <a:lvl4pPr marL="771386" marR="0" lvl="3" indent="0" algn="ctr" rtl="0">
              <a:spcBef>
                <a:spcPts val="146"/>
              </a:spcBef>
              <a:spcAft>
                <a:spcPts val="0"/>
              </a:spcAft>
              <a:buClr>
                <a:srgbClr val="929293"/>
              </a:buClr>
              <a:buSzPts val="731"/>
              <a:buFont typeface="Arial"/>
              <a:buNone/>
              <a:defRPr sz="731" b="0" i="0" u="none" strike="noStrike" cap="none">
                <a:solidFill>
                  <a:srgbClr val="929293"/>
                </a:solidFill>
                <a:latin typeface="Calibri"/>
                <a:ea typeface="Calibri"/>
                <a:cs typeface="Calibri"/>
                <a:sym typeface="Calibri"/>
              </a:defRPr>
            </a:lvl4pPr>
            <a:lvl5pPr marL="1028513" marR="0" lvl="4" indent="0" algn="ctr" rtl="0">
              <a:spcBef>
                <a:spcPts val="135"/>
              </a:spcBef>
              <a:spcAft>
                <a:spcPts val="0"/>
              </a:spcAft>
              <a:buClr>
                <a:srgbClr val="929293"/>
              </a:buClr>
              <a:buSzPts val="675"/>
              <a:buFont typeface="Arial"/>
              <a:buNone/>
              <a:defRPr sz="675" b="0" i="0" u="none" strike="noStrike" cap="none">
                <a:solidFill>
                  <a:srgbClr val="929293"/>
                </a:solidFill>
                <a:latin typeface="Calibri"/>
                <a:ea typeface="Calibri"/>
                <a:cs typeface="Calibri"/>
                <a:sym typeface="Calibri"/>
              </a:defRPr>
            </a:lvl5pPr>
            <a:lvl6pPr marL="1285642" marR="0" lvl="5"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6pPr>
            <a:lvl7pPr marL="1542770" marR="0" lvl="6"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7pPr>
            <a:lvl8pPr marL="1799899" marR="0" lvl="7"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8pPr>
            <a:lvl9pPr marL="2057027" marR="0" lvl="8"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_Section Slide">
  <p:cSld name="5_Section Slide">
    <p:bg>
      <p:bgPr>
        <a:solidFill>
          <a:srgbClr val="13294A"/>
        </a:solidFill>
        <a:effectLst/>
      </p:bgPr>
    </p:bg>
    <p:spTree>
      <p:nvGrpSpPr>
        <p:cNvPr id="1" name="Shape 429"/>
        <p:cNvGrpSpPr/>
        <p:nvPr/>
      </p:nvGrpSpPr>
      <p:grpSpPr>
        <a:xfrm>
          <a:off x="0" y="0"/>
          <a:ext cx="0" cy="0"/>
          <a:chOff x="0" y="0"/>
          <a:chExt cx="0" cy="0"/>
        </a:xfrm>
      </p:grpSpPr>
      <p:sp>
        <p:nvSpPr>
          <p:cNvPr id="430" name="Google Shape;430;p87"/>
          <p:cNvSpPr>
            <a:spLocks noGrp="1"/>
          </p:cNvSpPr>
          <p:nvPr>
            <p:ph type="pic" idx="2"/>
          </p:nvPr>
        </p:nvSpPr>
        <p:spPr>
          <a:xfrm>
            <a:off x="0" y="0"/>
            <a:ext cx="9144000" cy="5143500"/>
          </a:xfrm>
          <a:prstGeom prst="rect">
            <a:avLst/>
          </a:prstGeom>
          <a:noFill/>
          <a:ln>
            <a:noFill/>
          </a:ln>
        </p:spPr>
        <p:txBody>
          <a:bodyPr spcFirstLastPara="1" wrap="square" lIns="91425" tIns="91425" rIns="91425" bIns="91425" anchor="t" anchorCtr="0">
            <a:noAutofit/>
          </a:bodyPr>
          <a:lstStyle>
            <a:lvl1pPr marL="0" marR="0" lvl="0" indent="0" algn="l" rtl="0">
              <a:spcBef>
                <a:spcPts val="180"/>
              </a:spcBef>
              <a:spcAft>
                <a:spcPts val="0"/>
              </a:spcAft>
              <a:buClr>
                <a:schemeClr val="lt1"/>
              </a:buClr>
              <a:buSzPts val="900"/>
              <a:buFont typeface="Arial"/>
              <a:buNone/>
              <a:defRPr sz="900" b="0" i="0" u="none" strike="noStrike" cap="none">
                <a:solidFill>
                  <a:schemeClr val="lt1"/>
                </a:solidFill>
                <a:latin typeface="Calibri"/>
                <a:ea typeface="Calibri"/>
                <a:cs typeface="Calibri"/>
                <a:sym typeface="Calibri"/>
              </a:defRPr>
            </a:lvl1pPr>
            <a:lvl2pPr marL="417833" marR="0" lvl="1" indent="-160706" algn="l" rtl="0">
              <a:spcBef>
                <a:spcPts val="18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2pPr>
            <a:lvl3pPr marL="642822" marR="0" lvl="2" indent="-128565" algn="l" rtl="0">
              <a:spcBef>
                <a:spcPts val="169"/>
              </a:spcBef>
              <a:spcAft>
                <a:spcPts val="0"/>
              </a:spcAft>
              <a:buClr>
                <a:schemeClr val="dk1"/>
              </a:buClr>
              <a:buSzPts val="844"/>
              <a:buFont typeface="Arial"/>
              <a:buChar char="•"/>
              <a:defRPr sz="843" b="0" i="0" u="none" strike="noStrike" cap="none">
                <a:solidFill>
                  <a:schemeClr val="dk1"/>
                </a:solidFill>
                <a:latin typeface="Calibri"/>
                <a:ea typeface="Calibri"/>
                <a:cs typeface="Calibri"/>
                <a:sym typeface="Calibri"/>
              </a:defRPr>
            </a:lvl3pPr>
            <a:lvl4pPr marL="899950" marR="0" lvl="3" indent="-128565" algn="l" rtl="0">
              <a:spcBef>
                <a:spcPts val="146"/>
              </a:spcBef>
              <a:spcAft>
                <a:spcPts val="0"/>
              </a:spcAft>
              <a:buClr>
                <a:schemeClr val="dk1"/>
              </a:buClr>
              <a:buSzPts val="731"/>
              <a:buFont typeface="Arial"/>
              <a:buChar char="•"/>
              <a:defRPr sz="731" b="0" i="0" u="none" strike="noStrike" cap="none">
                <a:solidFill>
                  <a:schemeClr val="dk1"/>
                </a:solidFill>
                <a:latin typeface="Calibri"/>
                <a:ea typeface="Calibri"/>
                <a:cs typeface="Calibri"/>
                <a:sym typeface="Calibri"/>
              </a:defRPr>
            </a:lvl4pPr>
            <a:lvl5pPr marL="1157078" marR="0" lvl="4" indent="-128565" algn="l" rtl="0">
              <a:spcBef>
                <a:spcPts val="135"/>
              </a:spcBef>
              <a:spcAft>
                <a:spcPts val="0"/>
              </a:spcAft>
              <a:buClr>
                <a:schemeClr val="dk1"/>
              </a:buClr>
              <a:buSzPts val="675"/>
              <a:buFont typeface="Arial"/>
              <a:buChar char="•"/>
              <a:defRPr sz="675" b="0" i="0" u="none" strike="noStrike" cap="none">
                <a:solidFill>
                  <a:schemeClr val="dk1"/>
                </a:solidFill>
                <a:latin typeface="Calibri"/>
                <a:ea typeface="Calibri"/>
                <a:cs typeface="Calibri"/>
                <a:sym typeface="Calibri"/>
              </a:defRPr>
            </a:lvl5pPr>
            <a:lvl6pPr marL="1414207" marR="0" lvl="5"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1671335" marR="0" lvl="6"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1928464" marR="0" lvl="7"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2185592" marR="0" lvl="8"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431" name="Google Shape;431;p87"/>
          <p:cNvSpPr txBox="1">
            <a:spLocks noGrp="1"/>
          </p:cNvSpPr>
          <p:nvPr>
            <p:ph type="ctrTitle"/>
          </p:nvPr>
        </p:nvSpPr>
        <p:spPr>
          <a:xfrm>
            <a:off x="288702" y="1383672"/>
            <a:ext cx="8548212" cy="1102519"/>
          </a:xfrm>
          <a:prstGeom prst="rect">
            <a:avLst/>
          </a:prstGeom>
          <a:noFill/>
          <a:ln>
            <a:noFill/>
          </a:ln>
        </p:spPr>
        <p:txBody>
          <a:bodyPr spcFirstLastPara="1" wrap="square" lIns="91425" tIns="91425" rIns="91425" bIns="91425" anchor="b" anchorCtr="0">
            <a:noAutofit/>
          </a:bodyPr>
          <a:lstStyle>
            <a:lvl1pPr marL="0" marR="0" lvl="0" indent="0" algn="ctr" rtl="0">
              <a:lnSpc>
                <a:spcPct val="83333"/>
              </a:lnSpc>
              <a:spcBef>
                <a:spcPts val="0"/>
              </a:spcBef>
              <a:spcAft>
                <a:spcPts val="0"/>
              </a:spcAft>
              <a:buClr>
                <a:srgbClr val="FFFFFF"/>
              </a:buClr>
              <a:buSzPts val="2700"/>
              <a:buFont typeface="Calibri"/>
              <a:buNone/>
              <a:defRPr sz="2700" b="1" i="0" u="none" strike="noStrike" cap="none">
                <a:solidFill>
                  <a:srgbClr val="FFFFFF"/>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32" name="Google Shape;432;p87"/>
          <p:cNvSpPr txBox="1">
            <a:spLocks noGrp="1"/>
          </p:cNvSpPr>
          <p:nvPr>
            <p:ph type="subTitle" idx="1"/>
          </p:nvPr>
        </p:nvSpPr>
        <p:spPr>
          <a:xfrm>
            <a:off x="288702" y="2595839"/>
            <a:ext cx="8548212" cy="1714904"/>
          </a:xfrm>
          <a:prstGeom prst="rect">
            <a:avLst/>
          </a:prstGeom>
          <a:noFill/>
          <a:ln>
            <a:noFill/>
          </a:ln>
        </p:spPr>
        <p:txBody>
          <a:bodyPr spcFirstLastPara="1" wrap="square" lIns="91425" tIns="91425" rIns="91425" bIns="91425" anchor="t" anchorCtr="0">
            <a:noAutofit/>
          </a:bodyPr>
          <a:lstStyle>
            <a:lvl1pPr marL="0" marR="0" lvl="0" indent="0" algn="ctr" rtl="0">
              <a:lnSpc>
                <a:spcPct val="90000"/>
              </a:lnSpc>
              <a:spcBef>
                <a:spcPts val="300"/>
              </a:spcBef>
              <a:spcAft>
                <a:spcPts val="0"/>
              </a:spcAft>
              <a:buClr>
                <a:srgbClr val="FFFFFF"/>
              </a:buClr>
              <a:buSzPts val="1500"/>
              <a:buFont typeface="Arial"/>
              <a:buNone/>
              <a:defRPr sz="1500" b="0" i="0" u="none" strike="noStrike" cap="none">
                <a:solidFill>
                  <a:srgbClr val="FFFFFF"/>
                </a:solidFill>
                <a:latin typeface="Calibri"/>
                <a:ea typeface="Calibri"/>
                <a:cs typeface="Calibri"/>
                <a:sym typeface="Calibri"/>
              </a:defRPr>
            </a:lvl1pPr>
            <a:lvl2pPr marL="257129" marR="0" lvl="1" indent="0" algn="ctr" rtl="0">
              <a:spcBef>
                <a:spcPts val="180"/>
              </a:spcBef>
              <a:spcAft>
                <a:spcPts val="0"/>
              </a:spcAft>
              <a:buClr>
                <a:srgbClr val="929293"/>
              </a:buClr>
              <a:buSzPts val="900"/>
              <a:buFont typeface="Arial"/>
              <a:buNone/>
              <a:defRPr sz="900" b="0" i="0" u="none" strike="noStrike" cap="none">
                <a:solidFill>
                  <a:srgbClr val="929293"/>
                </a:solidFill>
                <a:latin typeface="Calibri"/>
                <a:ea typeface="Calibri"/>
                <a:cs typeface="Calibri"/>
                <a:sym typeface="Calibri"/>
              </a:defRPr>
            </a:lvl2pPr>
            <a:lvl3pPr marL="514259" marR="0" lvl="2" indent="0" algn="ctr" rtl="0">
              <a:spcBef>
                <a:spcPts val="169"/>
              </a:spcBef>
              <a:spcAft>
                <a:spcPts val="0"/>
              </a:spcAft>
              <a:buClr>
                <a:srgbClr val="929293"/>
              </a:buClr>
              <a:buSzPts val="844"/>
              <a:buFont typeface="Arial"/>
              <a:buNone/>
              <a:defRPr sz="843" b="0" i="0" u="none" strike="noStrike" cap="none">
                <a:solidFill>
                  <a:srgbClr val="929293"/>
                </a:solidFill>
                <a:latin typeface="Calibri"/>
                <a:ea typeface="Calibri"/>
                <a:cs typeface="Calibri"/>
                <a:sym typeface="Calibri"/>
              </a:defRPr>
            </a:lvl3pPr>
            <a:lvl4pPr marL="771386" marR="0" lvl="3" indent="0" algn="ctr" rtl="0">
              <a:spcBef>
                <a:spcPts val="146"/>
              </a:spcBef>
              <a:spcAft>
                <a:spcPts val="0"/>
              </a:spcAft>
              <a:buClr>
                <a:srgbClr val="929293"/>
              </a:buClr>
              <a:buSzPts val="731"/>
              <a:buFont typeface="Arial"/>
              <a:buNone/>
              <a:defRPr sz="731" b="0" i="0" u="none" strike="noStrike" cap="none">
                <a:solidFill>
                  <a:srgbClr val="929293"/>
                </a:solidFill>
                <a:latin typeface="Calibri"/>
                <a:ea typeface="Calibri"/>
                <a:cs typeface="Calibri"/>
                <a:sym typeface="Calibri"/>
              </a:defRPr>
            </a:lvl4pPr>
            <a:lvl5pPr marL="1028513" marR="0" lvl="4" indent="0" algn="ctr" rtl="0">
              <a:spcBef>
                <a:spcPts val="135"/>
              </a:spcBef>
              <a:spcAft>
                <a:spcPts val="0"/>
              </a:spcAft>
              <a:buClr>
                <a:srgbClr val="929293"/>
              </a:buClr>
              <a:buSzPts val="675"/>
              <a:buFont typeface="Arial"/>
              <a:buNone/>
              <a:defRPr sz="675" b="0" i="0" u="none" strike="noStrike" cap="none">
                <a:solidFill>
                  <a:srgbClr val="929293"/>
                </a:solidFill>
                <a:latin typeface="Calibri"/>
                <a:ea typeface="Calibri"/>
                <a:cs typeface="Calibri"/>
                <a:sym typeface="Calibri"/>
              </a:defRPr>
            </a:lvl5pPr>
            <a:lvl6pPr marL="1285642" marR="0" lvl="5"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6pPr>
            <a:lvl7pPr marL="1542770" marR="0" lvl="6"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7pPr>
            <a:lvl8pPr marL="1799899" marR="0" lvl="7"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8pPr>
            <a:lvl9pPr marL="2057027" marR="0" lvl="8"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9pPr>
          </a:lstStyle>
          <a:p>
            <a:endParaRPr/>
          </a:p>
        </p:txBody>
      </p:sp>
      <p:pic>
        <p:nvPicPr>
          <p:cNvPr id="433" name="Google Shape;433;p87"/>
          <p:cNvPicPr preferRelativeResize="0"/>
          <p:nvPr/>
        </p:nvPicPr>
        <p:blipFill rotWithShape="1">
          <a:blip r:embed="rId2">
            <a:alphaModFix/>
          </a:blip>
          <a:srcRect/>
          <a:stretch/>
        </p:blipFill>
        <p:spPr>
          <a:xfrm>
            <a:off x="689447" y="4620437"/>
            <a:ext cx="3125537" cy="390693"/>
          </a:xfrm>
          <a:prstGeom prst="rect">
            <a:avLst/>
          </a:prstGeom>
          <a:noFill/>
          <a:ln>
            <a:noFill/>
          </a:ln>
        </p:spPr>
      </p:pic>
      <p:sp>
        <p:nvSpPr>
          <p:cNvPr id="434" name="Google Shape;434;p87"/>
          <p:cNvSpPr/>
          <p:nvPr/>
        </p:nvSpPr>
        <p:spPr>
          <a:xfrm>
            <a:off x="-105568" y="4571999"/>
            <a:ext cx="659146" cy="647597"/>
          </a:xfrm>
          <a:custGeom>
            <a:avLst/>
            <a:gdLst/>
            <a:ahLst/>
            <a:cxnLst/>
            <a:rect l="l" t="t" r="r" b="b"/>
            <a:pathLst>
              <a:path w="120000" h="120000" extrusionOk="0">
                <a:moveTo>
                  <a:pt x="90137" y="65845"/>
                </a:moveTo>
                <a:lnTo>
                  <a:pt x="114315" y="90454"/>
                </a:lnTo>
                <a:lnTo>
                  <a:pt x="99032" y="106010"/>
                </a:lnTo>
                <a:lnTo>
                  <a:pt x="51404" y="105598"/>
                </a:lnTo>
                <a:close/>
                <a:moveTo>
                  <a:pt x="31617" y="5845"/>
                </a:moveTo>
                <a:lnTo>
                  <a:pt x="55795" y="30454"/>
                </a:lnTo>
                <a:lnTo>
                  <a:pt x="16253" y="70866"/>
                </a:lnTo>
                <a:cubicBezTo>
                  <a:pt x="16226" y="54432"/>
                  <a:pt x="16199" y="37999"/>
                  <a:pt x="16172" y="21565"/>
                </a:cubicBezTo>
                <a:close/>
                <a:moveTo>
                  <a:pt x="95822" y="0"/>
                </a:moveTo>
                <a:lnTo>
                  <a:pt x="120000" y="24609"/>
                </a:lnTo>
                <a:lnTo>
                  <a:pt x="26603" y="120000"/>
                </a:lnTo>
                <a:lnTo>
                  <a:pt x="0" y="98024"/>
                </a:lnTo>
                <a:close/>
              </a:path>
            </a:pathLst>
          </a:custGeom>
          <a:solidFill>
            <a:srgbClr val="007DBA">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_Section Slide">
  <p:cSld name="6_Section Slide">
    <p:bg>
      <p:bgPr>
        <a:solidFill>
          <a:srgbClr val="006A96"/>
        </a:solidFill>
        <a:effectLst/>
      </p:bgPr>
    </p:bg>
    <p:spTree>
      <p:nvGrpSpPr>
        <p:cNvPr id="1" name="Shape 435"/>
        <p:cNvGrpSpPr/>
        <p:nvPr/>
      </p:nvGrpSpPr>
      <p:grpSpPr>
        <a:xfrm>
          <a:off x="0" y="0"/>
          <a:ext cx="0" cy="0"/>
          <a:chOff x="0" y="0"/>
          <a:chExt cx="0" cy="0"/>
        </a:xfrm>
      </p:grpSpPr>
      <p:sp>
        <p:nvSpPr>
          <p:cNvPr id="436" name="Google Shape;436;p88"/>
          <p:cNvSpPr>
            <a:spLocks noGrp="1"/>
          </p:cNvSpPr>
          <p:nvPr>
            <p:ph type="pic" idx="2"/>
          </p:nvPr>
        </p:nvSpPr>
        <p:spPr>
          <a:xfrm>
            <a:off x="0" y="0"/>
            <a:ext cx="9144000" cy="5143500"/>
          </a:xfrm>
          <a:prstGeom prst="rect">
            <a:avLst/>
          </a:prstGeom>
          <a:noFill/>
          <a:ln>
            <a:noFill/>
          </a:ln>
        </p:spPr>
        <p:txBody>
          <a:bodyPr spcFirstLastPara="1" wrap="square" lIns="91425" tIns="91425" rIns="91425" bIns="91425" anchor="t" anchorCtr="0">
            <a:noAutofit/>
          </a:bodyPr>
          <a:lstStyle>
            <a:lvl1pPr marL="0" marR="0" lvl="0" indent="0" algn="l" rtl="0">
              <a:spcBef>
                <a:spcPts val="180"/>
              </a:spcBef>
              <a:spcAft>
                <a:spcPts val="0"/>
              </a:spcAft>
              <a:buClr>
                <a:schemeClr val="lt1"/>
              </a:buClr>
              <a:buSzPts val="900"/>
              <a:buFont typeface="Arial"/>
              <a:buNone/>
              <a:defRPr sz="900" b="0" i="0" u="none" strike="noStrike" cap="none">
                <a:solidFill>
                  <a:schemeClr val="lt1"/>
                </a:solidFill>
                <a:latin typeface="Calibri"/>
                <a:ea typeface="Calibri"/>
                <a:cs typeface="Calibri"/>
                <a:sym typeface="Calibri"/>
              </a:defRPr>
            </a:lvl1pPr>
            <a:lvl2pPr marL="417833" marR="0" lvl="1" indent="-160706" algn="l" rtl="0">
              <a:spcBef>
                <a:spcPts val="18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2pPr>
            <a:lvl3pPr marL="642822" marR="0" lvl="2" indent="-128565" algn="l" rtl="0">
              <a:spcBef>
                <a:spcPts val="169"/>
              </a:spcBef>
              <a:spcAft>
                <a:spcPts val="0"/>
              </a:spcAft>
              <a:buClr>
                <a:schemeClr val="dk1"/>
              </a:buClr>
              <a:buSzPts val="844"/>
              <a:buFont typeface="Arial"/>
              <a:buChar char="•"/>
              <a:defRPr sz="843" b="0" i="0" u="none" strike="noStrike" cap="none">
                <a:solidFill>
                  <a:schemeClr val="dk1"/>
                </a:solidFill>
                <a:latin typeface="Calibri"/>
                <a:ea typeface="Calibri"/>
                <a:cs typeface="Calibri"/>
                <a:sym typeface="Calibri"/>
              </a:defRPr>
            </a:lvl3pPr>
            <a:lvl4pPr marL="899950" marR="0" lvl="3" indent="-128565" algn="l" rtl="0">
              <a:spcBef>
                <a:spcPts val="146"/>
              </a:spcBef>
              <a:spcAft>
                <a:spcPts val="0"/>
              </a:spcAft>
              <a:buClr>
                <a:schemeClr val="dk1"/>
              </a:buClr>
              <a:buSzPts val="731"/>
              <a:buFont typeface="Arial"/>
              <a:buChar char="•"/>
              <a:defRPr sz="731" b="0" i="0" u="none" strike="noStrike" cap="none">
                <a:solidFill>
                  <a:schemeClr val="dk1"/>
                </a:solidFill>
                <a:latin typeface="Calibri"/>
                <a:ea typeface="Calibri"/>
                <a:cs typeface="Calibri"/>
                <a:sym typeface="Calibri"/>
              </a:defRPr>
            </a:lvl4pPr>
            <a:lvl5pPr marL="1157078" marR="0" lvl="4" indent="-128565" algn="l" rtl="0">
              <a:spcBef>
                <a:spcPts val="135"/>
              </a:spcBef>
              <a:spcAft>
                <a:spcPts val="0"/>
              </a:spcAft>
              <a:buClr>
                <a:schemeClr val="dk1"/>
              </a:buClr>
              <a:buSzPts val="675"/>
              <a:buFont typeface="Arial"/>
              <a:buChar char="•"/>
              <a:defRPr sz="675" b="0" i="0" u="none" strike="noStrike" cap="none">
                <a:solidFill>
                  <a:schemeClr val="dk1"/>
                </a:solidFill>
                <a:latin typeface="Calibri"/>
                <a:ea typeface="Calibri"/>
                <a:cs typeface="Calibri"/>
                <a:sym typeface="Calibri"/>
              </a:defRPr>
            </a:lvl5pPr>
            <a:lvl6pPr marL="1414207" marR="0" lvl="5"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1671335" marR="0" lvl="6"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1928464" marR="0" lvl="7"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2185592" marR="0" lvl="8" indent="-128565"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
        <p:nvSpPr>
          <p:cNvPr id="437" name="Google Shape;437;p88"/>
          <p:cNvSpPr txBox="1">
            <a:spLocks noGrp="1"/>
          </p:cNvSpPr>
          <p:nvPr>
            <p:ph type="ctrTitle"/>
          </p:nvPr>
        </p:nvSpPr>
        <p:spPr>
          <a:xfrm>
            <a:off x="288702" y="1383672"/>
            <a:ext cx="8548212" cy="1102519"/>
          </a:xfrm>
          <a:prstGeom prst="rect">
            <a:avLst/>
          </a:prstGeom>
          <a:noFill/>
          <a:ln>
            <a:noFill/>
          </a:ln>
        </p:spPr>
        <p:txBody>
          <a:bodyPr spcFirstLastPara="1" wrap="square" lIns="91425" tIns="91425" rIns="91425" bIns="91425" anchor="b" anchorCtr="0">
            <a:noAutofit/>
          </a:bodyPr>
          <a:lstStyle>
            <a:lvl1pPr marL="0" marR="0" lvl="0" indent="0" algn="ctr" rtl="0">
              <a:lnSpc>
                <a:spcPct val="83333"/>
              </a:lnSpc>
              <a:spcBef>
                <a:spcPts val="0"/>
              </a:spcBef>
              <a:spcAft>
                <a:spcPts val="0"/>
              </a:spcAft>
              <a:buClr>
                <a:srgbClr val="FFFFFF"/>
              </a:buClr>
              <a:buSzPts val="2700"/>
              <a:buFont typeface="Calibri"/>
              <a:buNone/>
              <a:defRPr sz="2700" b="1" i="0" u="none" strike="noStrike" cap="none">
                <a:solidFill>
                  <a:srgbClr val="FFFFFF"/>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38" name="Google Shape;438;p88"/>
          <p:cNvSpPr txBox="1">
            <a:spLocks noGrp="1"/>
          </p:cNvSpPr>
          <p:nvPr>
            <p:ph type="subTitle" idx="1"/>
          </p:nvPr>
        </p:nvSpPr>
        <p:spPr>
          <a:xfrm>
            <a:off x="288702" y="2595839"/>
            <a:ext cx="8548212" cy="1714904"/>
          </a:xfrm>
          <a:prstGeom prst="rect">
            <a:avLst/>
          </a:prstGeom>
          <a:noFill/>
          <a:ln>
            <a:noFill/>
          </a:ln>
        </p:spPr>
        <p:txBody>
          <a:bodyPr spcFirstLastPara="1" wrap="square" lIns="91425" tIns="91425" rIns="91425" bIns="91425" anchor="t" anchorCtr="0">
            <a:noAutofit/>
          </a:bodyPr>
          <a:lstStyle>
            <a:lvl1pPr marL="0" marR="0" lvl="0" indent="0" algn="ctr" rtl="0">
              <a:lnSpc>
                <a:spcPct val="90000"/>
              </a:lnSpc>
              <a:spcBef>
                <a:spcPts val="300"/>
              </a:spcBef>
              <a:spcAft>
                <a:spcPts val="0"/>
              </a:spcAft>
              <a:buClr>
                <a:srgbClr val="FFFFFF"/>
              </a:buClr>
              <a:buSzPts val="1500"/>
              <a:buFont typeface="Arial"/>
              <a:buNone/>
              <a:defRPr sz="1500" b="0" i="0" u="none" strike="noStrike" cap="none">
                <a:solidFill>
                  <a:srgbClr val="FFFFFF"/>
                </a:solidFill>
                <a:latin typeface="Calibri"/>
                <a:ea typeface="Calibri"/>
                <a:cs typeface="Calibri"/>
                <a:sym typeface="Calibri"/>
              </a:defRPr>
            </a:lvl1pPr>
            <a:lvl2pPr marL="257129" marR="0" lvl="1" indent="0" algn="ctr" rtl="0">
              <a:spcBef>
                <a:spcPts val="180"/>
              </a:spcBef>
              <a:spcAft>
                <a:spcPts val="0"/>
              </a:spcAft>
              <a:buClr>
                <a:srgbClr val="929293"/>
              </a:buClr>
              <a:buSzPts val="900"/>
              <a:buFont typeface="Arial"/>
              <a:buNone/>
              <a:defRPr sz="900" b="0" i="0" u="none" strike="noStrike" cap="none">
                <a:solidFill>
                  <a:srgbClr val="929293"/>
                </a:solidFill>
                <a:latin typeface="Calibri"/>
                <a:ea typeface="Calibri"/>
                <a:cs typeface="Calibri"/>
                <a:sym typeface="Calibri"/>
              </a:defRPr>
            </a:lvl2pPr>
            <a:lvl3pPr marL="514259" marR="0" lvl="2" indent="0" algn="ctr" rtl="0">
              <a:spcBef>
                <a:spcPts val="169"/>
              </a:spcBef>
              <a:spcAft>
                <a:spcPts val="0"/>
              </a:spcAft>
              <a:buClr>
                <a:srgbClr val="929293"/>
              </a:buClr>
              <a:buSzPts val="844"/>
              <a:buFont typeface="Arial"/>
              <a:buNone/>
              <a:defRPr sz="843" b="0" i="0" u="none" strike="noStrike" cap="none">
                <a:solidFill>
                  <a:srgbClr val="929293"/>
                </a:solidFill>
                <a:latin typeface="Calibri"/>
                <a:ea typeface="Calibri"/>
                <a:cs typeface="Calibri"/>
                <a:sym typeface="Calibri"/>
              </a:defRPr>
            </a:lvl3pPr>
            <a:lvl4pPr marL="771386" marR="0" lvl="3" indent="0" algn="ctr" rtl="0">
              <a:spcBef>
                <a:spcPts val="146"/>
              </a:spcBef>
              <a:spcAft>
                <a:spcPts val="0"/>
              </a:spcAft>
              <a:buClr>
                <a:srgbClr val="929293"/>
              </a:buClr>
              <a:buSzPts val="731"/>
              <a:buFont typeface="Arial"/>
              <a:buNone/>
              <a:defRPr sz="731" b="0" i="0" u="none" strike="noStrike" cap="none">
                <a:solidFill>
                  <a:srgbClr val="929293"/>
                </a:solidFill>
                <a:latin typeface="Calibri"/>
                <a:ea typeface="Calibri"/>
                <a:cs typeface="Calibri"/>
                <a:sym typeface="Calibri"/>
              </a:defRPr>
            </a:lvl4pPr>
            <a:lvl5pPr marL="1028513" marR="0" lvl="4" indent="0" algn="ctr" rtl="0">
              <a:spcBef>
                <a:spcPts val="135"/>
              </a:spcBef>
              <a:spcAft>
                <a:spcPts val="0"/>
              </a:spcAft>
              <a:buClr>
                <a:srgbClr val="929293"/>
              </a:buClr>
              <a:buSzPts val="675"/>
              <a:buFont typeface="Arial"/>
              <a:buNone/>
              <a:defRPr sz="675" b="0" i="0" u="none" strike="noStrike" cap="none">
                <a:solidFill>
                  <a:srgbClr val="929293"/>
                </a:solidFill>
                <a:latin typeface="Calibri"/>
                <a:ea typeface="Calibri"/>
                <a:cs typeface="Calibri"/>
                <a:sym typeface="Calibri"/>
              </a:defRPr>
            </a:lvl5pPr>
            <a:lvl6pPr marL="1285642" marR="0" lvl="5"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6pPr>
            <a:lvl7pPr marL="1542770" marR="0" lvl="6"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7pPr>
            <a:lvl8pPr marL="1799899" marR="0" lvl="7"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8pPr>
            <a:lvl9pPr marL="2057027" marR="0" lvl="8" indent="0" algn="ctr" rtl="0">
              <a:spcBef>
                <a:spcPts val="225"/>
              </a:spcBef>
              <a:spcAft>
                <a:spcPts val="0"/>
              </a:spcAft>
              <a:buClr>
                <a:srgbClr val="929293"/>
              </a:buClr>
              <a:buSzPts val="1125"/>
              <a:buFont typeface="Arial"/>
              <a:buNone/>
              <a:defRPr sz="1125" b="0" i="0" u="none" strike="noStrike" cap="none">
                <a:solidFill>
                  <a:srgbClr val="929293"/>
                </a:solidFill>
                <a:latin typeface="Arial"/>
                <a:ea typeface="Arial"/>
                <a:cs typeface="Arial"/>
                <a:sym typeface="Arial"/>
              </a:defRPr>
            </a:lvl9pPr>
          </a:lstStyle>
          <a:p>
            <a:endParaRPr/>
          </a:p>
        </p:txBody>
      </p:sp>
      <p:pic>
        <p:nvPicPr>
          <p:cNvPr id="439" name="Google Shape;439;p88"/>
          <p:cNvPicPr preferRelativeResize="0"/>
          <p:nvPr/>
        </p:nvPicPr>
        <p:blipFill rotWithShape="1">
          <a:blip r:embed="rId2">
            <a:alphaModFix/>
          </a:blip>
          <a:srcRect/>
          <a:stretch/>
        </p:blipFill>
        <p:spPr>
          <a:xfrm>
            <a:off x="689447" y="4620437"/>
            <a:ext cx="3125537" cy="390693"/>
          </a:xfrm>
          <a:prstGeom prst="rect">
            <a:avLst/>
          </a:prstGeom>
          <a:noFill/>
          <a:ln>
            <a:noFill/>
          </a:ln>
        </p:spPr>
      </p:pic>
      <p:sp>
        <p:nvSpPr>
          <p:cNvPr id="440" name="Google Shape;440;p88"/>
          <p:cNvSpPr/>
          <p:nvPr/>
        </p:nvSpPr>
        <p:spPr>
          <a:xfrm>
            <a:off x="-105568" y="4571999"/>
            <a:ext cx="659146" cy="647597"/>
          </a:xfrm>
          <a:custGeom>
            <a:avLst/>
            <a:gdLst/>
            <a:ahLst/>
            <a:cxnLst/>
            <a:rect l="l" t="t" r="r" b="b"/>
            <a:pathLst>
              <a:path w="120000" h="120000" extrusionOk="0">
                <a:moveTo>
                  <a:pt x="90137" y="65845"/>
                </a:moveTo>
                <a:lnTo>
                  <a:pt x="114315" y="90454"/>
                </a:lnTo>
                <a:lnTo>
                  <a:pt x="99032" y="106010"/>
                </a:lnTo>
                <a:lnTo>
                  <a:pt x="51404" y="105598"/>
                </a:lnTo>
                <a:close/>
                <a:moveTo>
                  <a:pt x="31617" y="5845"/>
                </a:moveTo>
                <a:lnTo>
                  <a:pt x="55795" y="30454"/>
                </a:lnTo>
                <a:lnTo>
                  <a:pt x="16253" y="70866"/>
                </a:lnTo>
                <a:cubicBezTo>
                  <a:pt x="16226" y="54432"/>
                  <a:pt x="16199" y="37999"/>
                  <a:pt x="16172" y="21565"/>
                </a:cubicBezTo>
                <a:close/>
                <a:moveTo>
                  <a:pt x="95822" y="0"/>
                </a:moveTo>
                <a:lnTo>
                  <a:pt x="120000" y="24609"/>
                </a:lnTo>
                <a:lnTo>
                  <a:pt x="26603" y="120000"/>
                </a:lnTo>
                <a:lnTo>
                  <a:pt x="0" y="98024"/>
                </a:lnTo>
                <a:close/>
              </a:path>
            </a:pathLst>
          </a:custGeom>
          <a:solidFill>
            <a:srgbClr val="007DBA">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46"/>
        <p:cNvGrpSpPr/>
        <p:nvPr/>
      </p:nvGrpSpPr>
      <p:grpSpPr>
        <a:xfrm>
          <a:off x="0" y="0"/>
          <a:ext cx="0" cy="0"/>
          <a:chOff x="0" y="0"/>
          <a:chExt cx="0" cy="0"/>
        </a:xfrm>
      </p:grpSpPr>
      <p:sp>
        <p:nvSpPr>
          <p:cNvPr id="447" name="Google Shape;447;p90"/>
          <p:cNvSpPr txBox="1">
            <a:spLocks noGrp="1"/>
          </p:cNvSpPr>
          <p:nvPr>
            <p:ph type="ctrTitle"/>
          </p:nvPr>
        </p:nvSpPr>
        <p:spPr>
          <a:xfrm>
            <a:off x="311708" y="744575"/>
            <a:ext cx="8520600" cy="205254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48" name="Google Shape;448;p90"/>
          <p:cNvSpPr txBox="1">
            <a:spLocks noGrp="1"/>
          </p:cNvSpPr>
          <p:nvPr>
            <p:ph type="subTitle" idx="1"/>
          </p:nvPr>
        </p:nvSpPr>
        <p:spPr>
          <a:xfrm>
            <a:off x="311700" y="2834125"/>
            <a:ext cx="8520600" cy="79272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49" name="Google Shape;449;p90"/>
          <p:cNvSpPr txBox="1">
            <a:spLocks noGrp="1"/>
          </p:cNvSpPr>
          <p:nvPr>
            <p:ph type="sldNum" idx="12"/>
          </p:nvPr>
        </p:nvSpPr>
        <p:spPr>
          <a:xfrm>
            <a:off x="8472458" y="4663217"/>
            <a:ext cx="548700" cy="39366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0"/>
        <p:cNvGrpSpPr/>
        <p:nvPr/>
      </p:nvGrpSpPr>
      <p:grpSpPr>
        <a:xfrm>
          <a:off x="0" y="0"/>
          <a:ext cx="0" cy="0"/>
          <a:chOff x="0" y="0"/>
          <a:chExt cx="0" cy="0"/>
        </a:xfrm>
      </p:grpSpPr>
      <p:sp>
        <p:nvSpPr>
          <p:cNvPr id="451" name="Google Shape;451;p91"/>
          <p:cNvSpPr txBox="1">
            <a:spLocks noGrp="1"/>
          </p:cNvSpPr>
          <p:nvPr>
            <p:ph type="title"/>
          </p:nvPr>
        </p:nvSpPr>
        <p:spPr>
          <a:xfrm>
            <a:off x="311700" y="2150850"/>
            <a:ext cx="8520600" cy="84186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52" name="Google Shape;452;p91"/>
          <p:cNvSpPr txBox="1">
            <a:spLocks noGrp="1"/>
          </p:cNvSpPr>
          <p:nvPr>
            <p:ph type="sldNum" idx="12"/>
          </p:nvPr>
        </p:nvSpPr>
        <p:spPr>
          <a:xfrm>
            <a:off x="8472458" y="4663217"/>
            <a:ext cx="548700" cy="39366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53"/>
        <p:cNvGrpSpPr/>
        <p:nvPr/>
      </p:nvGrpSpPr>
      <p:grpSpPr>
        <a:xfrm>
          <a:off x="0" y="0"/>
          <a:ext cx="0" cy="0"/>
          <a:chOff x="0" y="0"/>
          <a:chExt cx="0" cy="0"/>
        </a:xfrm>
      </p:grpSpPr>
      <p:sp>
        <p:nvSpPr>
          <p:cNvPr id="454" name="Google Shape;454;p92"/>
          <p:cNvSpPr txBox="1">
            <a:spLocks noGrp="1"/>
          </p:cNvSpPr>
          <p:nvPr>
            <p:ph type="title"/>
          </p:nvPr>
        </p:nvSpPr>
        <p:spPr>
          <a:xfrm>
            <a:off x="311700" y="445025"/>
            <a:ext cx="8520600" cy="57267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5" name="Google Shape;455;p92"/>
          <p:cNvSpPr txBox="1">
            <a:spLocks noGrp="1"/>
          </p:cNvSpPr>
          <p:nvPr>
            <p:ph type="body" idx="1"/>
          </p:nvPr>
        </p:nvSpPr>
        <p:spPr>
          <a:xfrm>
            <a:off x="270700" y="927975"/>
            <a:ext cx="8520600" cy="341631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56" name="Google Shape;456;p92"/>
          <p:cNvSpPr txBox="1">
            <a:spLocks noGrp="1"/>
          </p:cNvSpPr>
          <p:nvPr>
            <p:ph type="sldNum" idx="12"/>
          </p:nvPr>
        </p:nvSpPr>
        <p:spPr>
          <a:xfrm>
            <a:off x="8472458" y="4663217"/>
            <a:ext cx="548700" cy="39366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7"/>
        <p:cNvGrpSpPr/>
        <p:nvPr/>
      </p:nvGrpSpPr>
      <p:grpSpPr>
        <a:xfrm>
          <a:off x="0" y="0"/>
          <a:ext cx="0" cy="0"/>
          <a:chOff x="0" y="0"/>
          <a:chExt cx="0" cy="0"/>
        </a:xfrm>
      </p:grpSpPr>
      <p:sp>
        <p:nvSpPr>
          <p:cNvPr id="458" name="Google Shape;458;p93"/>
          <p:cNvSpPr txBox="1">
            <a:spLocks noGrp="1"/>
          </p:cNvSpPr>
          <p:nvPr>
            <p:ph type="title"/>
          </p:nvPr>
        </p:nvSpPr>
        <p:spPr>
          <a:xfrm>
            <a:off x="311700" y="445025"/>
            <a:ext cx="8520600" cy="57267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9" name="Google Shape;459;p93"/>
          <p:cNvSpPr txBox="1">
            <a:spLocks noGrp="1"/>
          </p:cNvSpPr>
          <p:nvPr>
            <p:ph type="body" idx="1"/>
          </p:nvPr>
        </p:nvSpPr>
        <p:spPr>
          <a:xfrm>
            <a:off x="311700" y="1152475"/>
            <a:ext cx="3999900" cy="341631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460" name="Google Shape;460;p93"/>
          <p:cNvSpPr txBox="1">
            <a:spLocks noGrp="1"/>
          </p:cNvSpPr>
          <p:nvPr>
            <p:ph type="body" idx="2"/>
          </p:nvPr>
        </p:nvSpPr>
        <p:spPr>
          <a:xfrm>
            <a:off x="4832400" y="1152475"/>
            <a:ext cx="3999900" cy="341631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461" name="Google Shape;461;p93"/>
          <p:cNvSpPr txBox="1">
            <a:spLocks noGrp="1"/>
          </p:cNvSpPr>
          <p:nvPr>
            <p:ph type="sldNum" idx="12"/>
          </p:nvPr>
        </p:nvSpPr>
        <p:spPr>
          <a:xfrm>
            <a:off x="8472458" y="4663217"/>
            <a:ext cx="548700" cy="39366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2"/>
        <p:cNvGrpSpPr/>
        <p:nvPr/>
      </p:nvGrpSpPr>
      <p:grpSpPr>
        <a:xfrm>
          <a:off x="0" y="0"/>
          <a:ext cx="0" cy="0"/>
          <a:chOff x="0" y="0"/>
          <a:chExt cx="0" cy="0"/>
        </a:xfrm>
      </p:grpSpPr>
      <p:sp>
        <p:nvSpPr>
          <p:cNvPr id="463" name="Google Shape;463;p94"/>
          <p:cNvSpPr txBox="1">
            <a:spLocks noGrp="1"/>
          </p:cNvSpPr>
          <p:nvPr>
            <p:ph type="title"/>
          </p:nvPr>
        </p:nvSpPr>
        <p:spPr>
          <a:xfrm>
            <a:off x="311700" y="445025"/>
            <a:ext cx="8520600" cy="57267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4" name="Google Shape;464;p94"/>
          <p:cNvSpPr txBox="1">
            <a:spLocks noGrp="1"/>
          </p:cNvSpPr>
          <p:nvPr>
            <p:ph type="sldNum" idx="12"/>
          </p:nvPr>
        </p:nvSpPr>
        <p:spPr>
          <a:xfrm>
            <a:off x="8472458" y="4663217"/>
            <a:ext cx="548700" cy="39366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5"/>
        <p:cNvGrpSpPr/>
        <p:nvPr/>
      </p:nvGrpSpPr>
      <p:grpSpPr>
        <a:xfrm>
          <a:off x="0" y="0"/>
          <a:ext cx="0" cy="0"/>
          <a:chOff x="0" y="0"/>
          <a:chExt cx="0" cy="0"/>
        </a:xfrm>
      </p:grpSpPr>
      <p:sp>
        <p:nvSpPr>
          <p:cNvPr id="466" name="Google Shape;466;p95"/>
          <p:cNvSpPr txBox="1">
            <a:spLocks noGrp="1"/>
          </p:cNvSpPr>
          <p:nvPr>
            <p:ph type="title"/>
          </p:nvPr>
        </p:nvSpPr>
        <p:spPr>
          <a:xfrm>
            <a:off x="311700" y="555600"/>
            <a:ext cx="2808000" cy="75573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7" name="Google Shape;467;p95"/>
          <p:cNvSpPr txBox="1">
            <a:spLocks noGrp="1"/>
          </p:cNvSpPr>
          <p:nvPr>
            <p:ph type="body" idx="1"/>
          </p:nvPr>
        </p:nvSpPr>
        <p:spPr>
          <a:xfrm>
            <a:off x="311700" y="1389600"/>
            <a:ext cx="2808000" cy="317952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468" name="Google Shape;468;p95"/>
          <p:cNvSpPr txBox="1">
            <a:spLocks noGrp="1"/>
          </p:cNvSpPr>
          <p:nvPr>
            <p:ph type="sldNum" idx="12"/>
          </p:nvPr>
        </p:nvSpPr>
        <p:spPr>
          <a:xfrm>
            <a:off x="8472458" y="4663217"/>
            <a:ext cx="548700" cy="39366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9"/>
        <p:cNvGrpSpPr/>
        <p:nvPr/>
      </p:nvGrpSpPr>
      <p:grpSpPr>
        <a:xfrm>
          <a:off x="0" y="0"/>
          <a:ext cx="0" cy="0"/>
          <a:chOff x="0" y="0"/>
          <a:chExt cx="0" cy="0"/>
        </a:xfrm>
      </p:grpSpPr>
      <p:sp>
        <p:nvSpPr>
          <p:cNvPr id="470" name="Google Shape;470;p96"/>
          <p:cNvSpPr txBox="1">
            <a:spLocks noGrp="1"/>
          </p:cNvSpPr>
          <p:nvPr>
            <p:ph type="title"/>
          </p:nvPr>
        </p:nvSpPr>
        <p:spPr>
          <a:xfrm>
            <a:off x="490250" y="450150"/>
            <a:ext cx="6367800" cy="409077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71" name="Google Shape;471;p96"/>
          <p:cNvSpPr txBox="1">
            <a:spLocks noGrp="1"/>
          </p:cNvSpPr>
          <p:nvPr>
            <p:ph type="sldNum" idx="12"/>
          </p:nvPr>
        </p:nvSpPr>
        <p:spPr>
          <a:xfrm>
            <a:off x="8472458" y="4663217"/>
            <a:ext cx="548700" cy="39366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2"/>
        <p:cNvGrpSpPr/>
        <p:nvPr/>
      </p:nvGrpSpPr>
      <p:grpSpPr>
        <a:xfrm>
          <a:off x="0" y="0"/>
          <a:ext cx="0" cy="0"/>
          <a:chOff x="0" y="0"/>
          <a:chExt cx="0" cy="0"/>
        </a:xfrm>
      </p:grpSpPr>
      <p:sp>
        <p:nvSpPr>
          <p:cNvPr id="473" name="Google Shape;473;p9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75" name="Google Shape;475;p97"/>
          <p:cNvSpPr txBox="1">
            <a:spLocks noGrp="1"/>
          </p:cNvSpPr>
          <p:nvPr>
            <p:ph type="subTitle" idx="1"/>
          </p:nvPr>
        </p:nvSpPr>
        <p:spPr>
          <a:xfrm>
            <a:off x="265500" y="2803075"/>
            <a:ext cx="4045200" cy="123498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76" name="Google Shape;476;p97"/>
          <p:cNvSpPr txBox="1">
            <a:spLocks noGrp="1"/>
          </p:cNvSpPr>
          <p:nvPr>
            <p:ph type="body" idx="2"/>
          </p:nvPr>
        </p:nvSpPr>
        <p:spPr>
          <a:xfrm>
            <a:off x="4939500" y="724075"/>
            <a:ext cx="3837000" cy="369522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77" name="Google Shape;477;p97"/>
          <p:cNvSpPr txBox="1">
            <a:spLocks noGrp="1"/>
          </p:cNvSpPr>
          <p:nvPr>
            <p:ph type="sldNum" idx="12"/>
          </p:nvPr>
        </p:nvSpPr>
        <p:spPr>
          <a:xfrm>
            <a:off x="8472458" y="4663217"/>
            <a:ext cx="548700" cy="39366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8"/>
        <p:cNvGrpSpPr/>
        <p:nvPr/>
      </p:nvGrpSpPr>
      <p:grpSpPr>
        <a:xfrm>
          <a:off x="0" y="0"/>
          <a:ext cx="0" cy="0"/>
          <a:chOff x="0" y="0"/>
          <a:chExt cx="0" cy="0"/>
        </a:xfrm>
      </p:grpSpPr>
      <p:sp>
        <p:nvSpPr>
          <p:cNvPr id="479" name="Google Shape;479;p98"/>
          <p:cNvSpPr txBox="1">
            <a:spLocks noGrp="1"/>
          </p:cNvSpPr>
          <p:nvPr>
            <p:ph type="body" idx="1"/>
          </p:nvPr>
        </p:nvSpPr>
        <p:spPr>
          <a:xfrm>
            <a:off x="311700" y="4230575"/>
            <a:ext cx="5998800" cy="60507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80" name="Google Shape;480;p98"/>
          <p:cNvSpPr txBox="1">
            <a:spLocks noGrp="1"/>
          </p:cNvSpPr>
          <p:nvPr>
            <p:ph type="sldNum" idx="12"/>
          </p:nvPr>
        </p:nvSpPr>
        <p:spPr>
          <a:xfrm>
            <a:off x="8472458" y="4663217"/>
            <a:ext cx="548700" cy="39366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1"/>
        <p:cNvGrpSpPr/>
        <p:nvPr/>
      </p:nvGrpSpPr>
      <p:grpSpPr>
        <a:xfrm>
          <a:off x="0" y="0"/>
          <a:ext cx="0" cy="0"/>
          <a:chOff x="0" y="0"/>
          <a:chExt cx="0" cy="0"/>
        </a:xfrm>
      </p:grpSpPr>
      <p:sp>
        <p:nvSpPr>
          <p:cNvPr id="482" name="Google Shape;482;p99"/>
          <p:cNvSpPr txBox="1">
            <a:spLocks noGrp="1"/>
          </p:cNvSpPr>
          <p:nvPr>
            <p:ph type="title" hasCustomPrompt="1"/>
          </p:nvPr>
        </p:nvSpPr>
        <p:spPr>
          <a:xfrm>
            <a:off x="311700" y="1106125"/>
            <a:ext cx="8520600" cy="196344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83" name="Google Shape;483;p99"/>
          <p:cNvSpPr txBox="1">
            <a:spLocks noGrp="1"/>
          </p:cNvSpPr>
          <p:nvPr>
            <p:ph type="body" idx="1"/>
          </p:nvPr>
        </p:nvSpPr>
        <p:spPr>
          <a:xfrm>
            <a:off x="311700" y="3152225"/>
            <a:ext cx="8520600" cy="130086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84" name="Google Shape;484;p99"/>
          <p:cNvSpPr txBox="1">
            <a:spLocks noGrp="1"/>
          </p:cNvSpPr>
          <p:nvPr>
            <p:ph type="sldNum" idx="12"/>
          </p:nvPr>
        </p:nvSpPr>
        <p:spPr>
          <a:xfrm>
            <a:off x="8472458" y="4663217"/>
            <a:ext cx="548700" cy="39366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5"/>
        <p:cNvGrpSpPr/>
        <p:nvPr/>
      </p:nvGrpSpPr>
      <p:grpSpPr>
        <a:xfrm>
          <a:off x="0" y="0"/>
          <a:ext cx="0" cy="0"/>
          <a:chOff x="0" y="0"/>
          <a:chExt cx="0" cy="0"/>
        </a:xfrm>
      </p:grpSpPr>
      <p:sp>
        <p:nvSpPr>
          <p:cNvPr id="486" name="Google Shape;486;p100"/>
          <p:cNvSpPr txBox="1">
            <a:spLocks noGrp="1"/>
          </p:cNvSpPr>
          <p:nvPr>
            <p:ph type="sldNum" idx="12"/>
          </p:nvPr>
        </p:nvSpPr>
        <p:spPr>
          <a:xfrm>
            <a:off x="8472458" y="4663217"/>
            <a:ext cx="548700" cy="39366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pener">
  <p:cSld name="Title Opener">
    <p:spTree>
      <p:nvGrpSpPr>
        <p:cNvPr id="1" name="Shape 487"/>
        <p:cNvGrpSpPr/>
        <p:nvPr/>
      </p:nvGrpSpPr>
      <p:grpSpPr>
        <a:xfrm>
          <a:off x="0" y="0"/>
          <a:ext cx="0" cy="0"/>
          <a:chOff x="0" y="0"/>
          <a:chExt cx="0" cy="0"/>
        </a:xfrm>
      </p:grpSpPr>
      <p:sp>
        <p:nvSpPr>
          <p:cNvPr id="488" name="Google Shape;488;p101"/>
          <p:cNvSpPr/>
          <p:nvPr/>
        </p:nvSpPr>
        <p:spPr>
          <a:xfrm>
            <a:off x="0" y="-7883"/>
            <a:ext cx="9144000" cy="5151383"/>
          </a:xfrm>
          <a:prstGeom prst="rect">
            <a:avLst/>
          </a:prstGeom>
          <a:solidFill>
            <a:schemeClr val="lt1"/>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4000"/>
              <a:buFont typeface="Arial"/>
              <a:buNone/>
            </a:pPr>
            <a:endParaRPr sz="4000" b="0" i="0" u="none" strike="noStrike" cap="none">
              <a:solidFill>
                <a:srgbClr val="EEA236"/>
              </a:solidFill>
              <a:latin typeface="Arial"/>
              <a:ea typeface="Arial"/>
              <a:cs typeface="Arial"/>
              <a:sym typeface="Arial"/>
            </a:endParaRPr>
          </a:p>
        </p:txBody>
      </p:sp>
      <p:sp>
        <p:nvSpPr>
          <p:cNvPr id="489" name="Google Shape;489;p101"/>
          <p:cNvSpPr txBox="1">
            <a:spLocks noGrp="1"/>
          </p:cNvSpPr>
          <p:nvPr>
            <p:ph type="body" idx="1"/>
          </p:nvPr>
        </p:nvSpPr>
        <p:spPr>
          <a:xfrm>
            <a:off x="640080" y="4664274"/>
            <a:ext cx="1975221" cy="166199"/>
          </a:xfrm>
          <a:prstGeom prst="rect">
            <a:avLst/>
          </a:prstGeom>
          <a:noFill/>
          <a:ln>
            <a:noFill/>
          </a:ln>
        </p:spPr>
        <p:txBody>
          <a:bodyPr spcFirstLastPara="1" wrap="square" lIns="9125" tIns="0" rIns="0" bIns="0" anchor="b" anchorCtr="0">
            <a:spAutoFit/>
          </a:bodyPr>
          <a:lstStyle>
            <a:lvl1pPr marL="457200" lvl="0" indent="-228600" algn="l">
              <a:lnSpc>
                <a:spcPct val="90000"/>
              </a:lnSpc>
              <a:spcBef>
                <a:spcPts val="300"/>
              </a:spcBef>
              <a:spcAft>
                <a:spcPts val="0"/>
              </a:spcAft>
              <a:buClr>
                <a:srgbClr val="898989"/>
              </a:buClr>
              <a:buSzPts val="1200"/>
              <a:buFont typeface="Calibri"/>
              <a:buNone/>
              <a:defRPr sz="1200" b="0" i="0">
                <a:solidFill>
                  <a:srgbClr val="898989"/>
                </a:solidFill>
                <a:latin typeface="Calibri"/>
                <a:ea typeface="Calibri"/>
                <a:cs typeface="Calibri"/>
                <a:sym typeface="Calibri"/>
              </a:defRPr>
            </a:lvl1pPr>
            <a:lvl2pPr marL="914400" lvl="1" indent="-304800" algn="l">
              <a:lnSpc>
                <a:spcPct val="90000"/>
              </a:lnSpc>
              <a:spcBef>
                <a:spcPts val="375"/>
              </a:spcBef>
              <a:spcAft>
                <a:spcPts val="0"/>
              </a:spcAft>
              <a:buClr>
                <a:schemeClr val="dk1"/>
              </a:buClr>
              <a:buSzPts val="1200"/>
              <a:buChar char="•"/>
              <a:defRPr sz="1200"/>
            </a:lvl2pPr>
            <a:lvl3pPr marL="1371600" lvl="2" indent="-304800" algn="l">
              <a:lnSpc>
                <a:spcPct val="90000"/>
              </a:lnSpc>
              <a:spcBef>
                <a:spcPts val="375"/>
              </a:spcBef>
              <a:spcAft>
                <a:spcPts val="0"/>
              </a:spcAft>
              <a:buClr>
                <a:schemeClr val="dk1"/>
              </a:buClr>
              <a:buSzPts val="1200"/>
              <a:buChar char="•"/>
              <a:defRPr sz="1200"/>
            </a:lvl3pPr>
            <a:lvl4pPr marL="1828800" lvl="3" indent="-304800" algn="l">
              <a:lnSpc>
                <a:spcPct val="90000"/>
              </a:lnSpc>
              <a:spcBef>
                <a:spcPts val="375"/>
              </a:spcBef>
              <a:spcAft>
                <a:spcPts val="0"/>
              </a:spcAft>
              <a:buClr>
                <a:schemeClr val="dk1"/>
              </a:buClr>
              <a:buSzPts val="1200"/>
              <a:buChar char="•"/>
              <a:defRPr sz="1200"/>
            </a:lvl4pPr>
            <a:lvl5pPr marL="2286000" lvl="4" indent="-304800" algn="l">
              <a:lnSpc>
                <a:spcPct val="90000"/>
              </a:lnSpc>
              <a:spcBef>
                <a:spcPts val="375"/>
              </a:spcBef>
              <a:spcAft>
                <a:spcPts val="0"/>
              </a:spcAft>
              <a:buClr>
                <a:schemeClr val="dk1"/>
              </a:buClr>
              <a:buSzPts val="1200"/>
              <a:buChar char="•"/>
              <a:defRPr sz="1200"/>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490" name="Google Shape;490;p101"/>
          <p:cNvSpPr txBox="1">
            <a:spLocks noGrp="1"/>
          </p:cNvSpPr>
          <p:nvPr>
            <p:ph type="body" idx="2"/>
          </p:nvPr>
        </p:nvSpPr>
        <p:spPr>
          <a:xfrm>
            <a:off x="640080" y="4481394"/>
            <a:ext cx="1975221" cy="166199"/>
          </a:xfrm>
          <a:prstGeom prst="rect">
            <a:avLst/>
          </a:prstGeom>
          <a:noFill/>
          <a:ln>
            <a:noFill/>
          </a:ln>
        </p:spPr>
        <p:txBody>
          <a:bodyPr spcFirstLastPara="1" wrap="square" lIns="9125" tIns="0" rIns="0" bIns="0" anchor="b" anchorCtr="0">
            <a:spAutoFit/>
          </a:bodyPr>
          <a:lstStyle>
            <a:lvl1pPr marL="457200" lvl="0" indent="-228600" algn="l">
              <a:lnSpc>
                <a:spcPct val="90000"/>
              </a:lnSpc>
              <a:spcBef>
                <a:spcPts val="300"/>
              </a:spcBef>
              <a:spcAft>
                <a:spcPts val="0"/>
              </a:spcAft>
              <a:buClr>
                <a:srgbClr val="898989"/>
              </a:buClr>
              <a:buSzPts val="1200"/>
              <a:buFont typeface="Calibri"/>
              <a:buNone/>
              <a:defRPr sz="1200" b="0" i="0">
                <a:solidFill>
                  <a:srgbClr val="898989"/>
                </a:solidFill>
                <a:latin typeface="Calibri"/>
                <a:ea typeface="Calibri"/>
                <a:cs typeface="Calibri"/>
                <a:sym typeface="Calibri"/>
              </a:defRPr>
            </a:lvl1pPr>
            <a:lvl2pPr marL="914400" lvl="1" indent="-304800" algn="l">
              <a:lnSpc>
                <a:spcPct val="90000"/>
              </a:lnSpc>
              <a:spcBef>
                <a:spcPts val="375"/>
              </a:spcBef>
              <a:spcAft>
                <a:spcPts val="0"/>
              </a:spcAft>
              <a:buClr>
                <a:schemeClr val="dk1"/>
              </a:buClr>
              <a:buSzPts val="1200"/>
              <a:buChar char="•"/>
              <a:defRPr sz="1200"/>
            </a:lvl2pPr>
            <a:lvl3pPr marL="1371600" lvl="2" indent="-304800" algn="l">
              <a:lnSpc>
                <a:spcPct val="90000"/>
              </a:lnSpc>
              <a:spcBef>
                <a:spcPts val="375"/>
              </a:spcBef>
              <a:spcAft>
                <a:spcPts val="0"/>
              </a:spcAft>
              <a:buClr>
                <a:schemeClr val="dk1"/>
              </a:buClr>
              <a:buSzPts val="1200"/>
              <a:buChar char="•"/>
              <a:defRPr sz="1200"/>
            </a:lvl3pPr>
            <a:lvl4pPr marL="1828800" lvl="3" indent="-304800" algn="l">
              <a:lnSpc>
                <a:spcPct val="90000"/>
              </a:lnSpc>
              <a:spcBef>
                <a:spcPts val="375"/>
              </a:spcBef>
              <a:spcAft>
                <a:spcPts val="0"/>
              </a:spcAft>
              <a:buClr>
                <a:schemeClr val="dk1"/>
              </a:buClr>
              <a:buSzPts val="1200"/>
              <a:buChar char="•"/>
              <a:defRPr sz="1200"/>
            </a:lvl4pPr>
            <a:lvl5pPr marL="2286000" lvl="4" indent="-304800" algn="l">
              <a:lnSpc>
                <a:spcPct val="90000"/>
              </a:lnSpc>
              <a:spcBef>
                <a:spcPts val="375"/>
              </a:spcBef>
              <a:spcAft>
                <a:spcPts val="0"/>
              </a:spcAft>
              <a:buClr>
                <a:schemeClr val="dk1"/>
              </a:buClr>
              <a:buSzPts val="1200"/>
              <a:buChar char="•"/>
              <a:defRPr sz="1200"/>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491" name="Google Shape;491;p101"/>
          <p:cNvSpPr txBox="1">
            <a:spLocks noGrp="1"/>
          </p:cNvSpPr>
          <p:nvPr>
            <p:ph type="body" idx="3"/>
          </p:nvPr>
        </p:nvSpPr>
        <p:spPr>
          <a:xfrm>
            <a:off x="640080" y="3193259"/>
            <a:ext cx="7772400" cy="434991"/>
          </a:xfrm>
          <a:prstGeom prst="rect">
            <a:avLst/>
          </a:prstGeom>
          <a:noFill/>
          <a:ln>
            <a:noFill/>
          </a:ln>
        </p:spPr>
        <p:txBody>
          <a:bodyPr spcFirstLastPara="1" wrap="square" lIns="0" tIns="0" rIns="0" bIns="0" anchor="ctr" anchorCtr="0">
            <a:spAutoFit/>
          </a:bodyPr>
          <a:lstStyle>
            <a:lvl1pPr marL="457200" lvl="0" indent="-228600" algn="l">
              <a:lnSpc>
                <a:spcPct val="90000"/>
              </a:lnSpc>
              <a:spcBef>
                <a:spcPts val="750"/>
              </a:spcBef>
              <a:spcAft>
                <a:spcPts val="0"/>
              </a:spcAft>
              <a:buClr>
                <a:schemeClr val="dk1"/>
              </a:buClr>
              <a:buSzPts val="3600"/>
              <a:buNone/>
              <a:defRPr sz="2400" b="1">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3600"/>
              <a:buFont typeface="Arial"/>
              <a:buNone/>
              <a:defRPr sz="3600" b="1">
                <a:latin typeface="Arial"/>
                <a:ea typeface="Arial"/>
                <a:cs typeface="Arial"/>
                <a:sym typeface="Arial"/>
              </a:defRPr>
            </a:lvl2pPr>
            <a:lvl3pPr marL="1371600" lvl="2" indent="-228600" algn="l">
              <a:lnSpc>
                <a:spcPct val="90000"/>
              </a:lnSpc>
              <a:spcBef>
                <a:spcPts val="375"/>
              </a:spcBef>
              <a:spcAft>
                <a:spcPts val="0"/>
              </a:spcAft>
              <a:buClr>
                <a:schemeClr val="dk1"/>
              </a:buClr>
              <a:buSzPts val="3600"/>
              <a:buNone/>
              <a:defRPr sz="3600" b="1">
                <a:latin typeface="Arial"/>
                <a:ea typeface="Arial"/>
                <a:cs typeface="Arial"/>
                <a:sym typeface="Arial"/>
              </a:defRPr>
            </a:lvl3pPr>
            <a:lvl4pPr marL="1828800" lvl="3" indent="-228600" algn="l">
              <a:lnSpc>
                <a:spcPct val="90000"/>
              </a:lnSpc>
              <a:spcBef>
                <a:spcPts val="375"/>
              </a:spcBef>
              <a:spcAft>
                <a:spcPts val="0"/>
              </a:spcAft>
              <a:buClr>
                <a:schemeClr val="dk1"/>
              </a:buClr>
              <a:buSzPts val="3600"/>
              <a:buNone/>
              <a:defRPr sz="3600" b="1">
                <a:latin typeface="Arial"/>
                <a:ea typeface="Arial"/>
                <a:cs typeface="Arial"/>
                <a:sym typeface="Arial"/>
              </a:defRPr>
            </a:lvl4pPr>
            <a:lvl5pPr marL="2286000" lvl="4" indent="-228600" algn="l">
              <a:lnSpc>
                <a:spcPct val="90000"/>
              </a:lnSpc>
              <a:spcBef>
                <a:spcPts val="375"/>
              </a:spcBef>
              <a:spcAft>
                <a:spcPts val="0"/>
              </a:spcAft>
              <a:buClr>
                <a:schemeClr val="dk1"/>
              </a:buClr>
              <a:buSzPts val="3600"/>
              <a:buNone/>
              <a:defRPr sz="3600" b="1">
                <a:latin typeface="Arial"/>
                <a:ea typeface="Arial"/>
                <a:cs typeface="Arial"/>
                <a:sym typeface="Arial"/>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492" name="Google Shape;492;p101"/>
          <p:cNvSpPr/>
          <p:nvPr/>
        </p:nvSpPr>
        <p:spPr>
          <a:xfrm>
            <a:off x="640080" y="3017520"/>
            <a:ext cx="7772400" cy="36576"/>
          </a:xfrm>
          <a:prstGeom prst="rect">
            <a:avLst/>
          </a:prstGeom>
          <a:solidFill>
            <a:srgbClr val="00578B"/>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493" name="Google Shape;493;p101"/>
          <p:cNvSpPr txBox="1">
            <a:spLocks noGrp="1"/>
          </p:cNvSpPr>
          <p:nvPr>
            <p:ph type="body" idx="4"/>
          </p:nvPr>
        </p:nvSpPr>
        <p:spPr>
          <a:xfrm>
            <a:off x="640080" y="1892808"/>
            <a:ext cx="7772400" cy="1102546"/>
          </a:xfrm>
          <a:prstGeom prst="rect">
            <a:avLst/>
          </a:prstGeom>
          <a:noFill/>
          <a:ln>
            <a:noFill/>
          </a:ln>
        </p:spPr>
        <p:txBody>
          <a:bodyPr spcFirstLastPara="1" wrap="square" lIns="0" tIns="0" rIns="0" bIns="0" anchor="ctr" anchorCtr="0">
            <a:spAutoFit/>
          </a:bodyPr>
          <a:lstStyle>
            <a:lvl1pPr marL="457200" lvl="0" indent="-228600" algn="l">
              <a:lnSpc>
                <a:spcPct val="90000"/>
              </a:lnSpc>
              <a:spcBef>
                <a:spcPts val="750"/>
              </a:spcBef>
              <a:spcAft>
                <a:spcPts val="0"/>
              </a:spcAft>
              <a:buClr>
                <a:schemeClr val="dk1"/>
              </a:buClr>
              <a:buSzPts val="3600"/>
              <a:buNone/>
              <a:defRPr sz="3600" b="1">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3600"/>
              <a:buFont typeface="Arial"/>
              <a:buNone/>
              <a:defRPr sz="3600" b="1">
                <a:latin typeface="Arial"/>
                <a:ea typeface="Arial"/>
                <a:cs typeface="Arial"/>
                <a:sym typeface="Arial"/>
              </a:defRPr>
            </a:lvl2pPr>
            <a:lvl3pPr marL="1371600" lvl="2" indent="-228600" algn="l">
              <a:lnSpc>
                <a:spcPct val="90000"/>
              </a:lnSpc>
              <a:spcBef>
                <a:spcPts val="375"/>
              </a:spcBef>
              <a:spcAft>
                <a:spcPts val="0"/>
              </a:spcAft>
              <a:buClr>
                <a:schemeClr val="dk1"/>
              </a:buClr>
              <a:buSzPts val="3600"/>
              <a:buNone/>
              <a:defRPr sz="3600" b="1">
                <a:latin typeface="Arial"/>
                <a:ea typeface="Arial"/>
                <a:cs typeface="Arial"/>
                <a:sym typeface="Arial"/>
              </a:defRPr>
            </a:lvl3pPr>
            <a:lvl4pPr marL="1828800" lvl="3" indent="-228600" algn="l">
              <a:lnSpc>
                <a:spcPct val="90000"/>
              </a:lnSpc>
              <a:spcBef>
                <a:spcPts val="375"/>
              </a:spcBef>
              <a:spcAft>
                <a:spcPts val="0"/>
              </a:spcAft>
              <a:buClr>
                <a:schemeClr val="dk1"/>
              </a:buClr>
              <a:buSzPts val="3600"/>
              <a:buNone/>
              <a:defRPr sz="3600" b="1">
                <a:latin typeface="Arial"/>
                <a:ea typeface="Arial"/>
                <a:cs typeface="Arial"/>
                <a:sym typeface="Arial"/>
              </a:defRPr>
            </a:lvl4pPr>
            <a:lvl5pPr marL="2286000" lvl="4" indent="-228600" algn="l">
              <a:lnSpc>
                <a:spcPct val="90000"/>
              </a:lnSpc>
              <a:spcBef>
                <a:spcPts val="375"/>
              </a:spcBef>
              <a:spcAft>
                <a:spcPts val="0"/>
              </a:spcAft>
              <a:buClr>
                <a:schemeClr val="dk1"/>
              </a:buClr>
              <a:buSzPts val="3600"/>
              <a:buNone/>
              <a:defRPr sz="3600" b="1">
                <a:latin typeface="Arial"/>
                <a:ea typeface="Arial"/>
                <a:cs typeface="Arial"/>
                <a:sym typeface="Arial"/>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494" name="Google Shape;494;p101"/>
          <p:cNvSpPr/>
          <p:nvPr/>
        </p:nvSpPr>
        <p:spPr>
          <a:xfrm>
            <a:off x="640080" y="1828800"/>
            <a:ext cx="7772400" cy="36576"/>
          </a:xfrm>
          <a:prstGeom prst="rect">
            <a:avLst/>
          </a:prstGeom>
          <a:solidFill>
            <a:srgbClr val="00578B"/>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495" name="Google Shape;495;p101" descr="CDL logo with black letters and text"/>
          <p:cNvPicPr preferRelativeResize="0"/>
          <p:nvPr/>
        </p:nvPicPr>
        <p:blipFill rotWithShape="1">
          <a:blip r:embed="rId2">
            <a:alphaModFix/>
          </a:blip>
          <a:srcRect/>
          <a:stretch/>
        </p:blipFill>
        <p:spPr>
          <a:xfrm>
            <a:off x="640080" y="499390"/>
            <a:ext cx="2188464" cy="792480"/>
          </a:xfrm>
          <a:prstGeom prst="rect">
            <a:avLst/>
          </a:prstGeom>
          <a:noFill/>
          <a:ln>
            <a:noFill/>
          </a:ln>
        </p:spPr>
      </p:pic>
      <p:sp>
        <p:nvSpPr>
          <p:cNvPr id="496" name="Google Shape;496;p101"/>
          <p:cNvSpPr txBox="1">
            <a:spLocks noGrp="1"/>
          </p:cNvSpPr>
          <p:nvPr>
            <p:ph type="sldNum" idx="12"/>
          </p:nvPr>
        </p:nvSpPr>
        <p:spPr>
          <a:xfrm>
            <a:off x="8686800" y="4754880"/>
            <a:ext cx="457200" cy="427809"/>
          </a:xfrm>
          <a:prstGeom prst="rect">
            <a:avLst/>
          </a:prstGeom>
          <a:noFill/>
          <a:ln>
            <a:noFill/>
          </a:ln>
        </p:spPr>
        <p:txBody>
          <a:bodyPr spcFirstLastPara="1" wrap="square" lIns="0" tIns="0" rIns="0" bIns="256025" anchor="t" anchorCtr="0">
            <a:spAutoFit/>
          </a:bodyPr>
          <a:lstStyle>
            <a:lvl1pPr marL="0" marR="0" lvl="0"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GB"/>
              <a:t>‹#›</a:t>
            </a:fld>
            <a:endParaRPr/>
          </a:p>
        </p:txBody>
      </p:sp>
      <p:sp>
        <p:nvSpPr>
          <p:cNvPr id="497" name="Google Shape;497;p101"/>
          <p:cNvSpPr txBox="1">
            <a:spLocks noGrp="1"/>
          </p:cNvSpPr>
          <p:nvPr>
            <p:ph type="dt" idx="10"/>
          </p:nvPr>
        </p:nvSpPr>
        <p:spPr>
          <a:xfrm>
            <a:off x="7126736" y="4754880"/>
            <a:ext cx="1222630" cy="420115"/>
          </a:xfrm>
          <a:prstGeom prst="rect">
            <a:avLst/>
          </a:prstGeom>
          <a:noFill/>
          <a:ln>
            <a:noFill/>
          </a:ln>
        </p:spPr>
        <p:txBody>
          <a:bodyPr spcFirstLastPara="1" wrap="square" lIns="0" tIns="0" rIns="0" bIns="256025" anchor="t" anchorCtr="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300">
          <p15:clr>
            <a:srgbClr val="FBAE40"/>
          </p15:clr>
        </p15:guide>
        <p15:guide id="2" orient="horz" pos="540">
          <p15:clr>
            <a:srgbClr val="FBAE40"/>
          </p15:clr>
        </p15:guide>
        <p15:guide id="3" pos="40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Header w/copy">
  <p:cSld name="Header w/copy">
    <p:spTree>
      <p:nvGrpSpPr>
        <p:cNvPr id="1" name="Shape 498"/>
        <p:cNvGrpSpPr/>
        <p:nvPr/>
      </p:nvGrpSpPr>
      <p:grpSpPr>
        <a:xfrm>
          <a:off x="0" y="0"/>
          <a:ext cx="0" cy="0"/>
          <a:chOff x="0" y="0"/>
          <a:chExt cx="0" cy="0"/>
        </a:xfrm>
      </p:grpSpPr>
      <p:sp>
        <p:nvSpPr>
          <p:cNvPr id="499" name="Google Shape;499;p102"/>
          <p:cNvSpPr txBox="1">
            <a:spLocks noGrp="1"/>
          </p:cNvSpPr>
          <p:nvPr>
            <p:ph type="title"/>
          </p:nvPr>
        </p:nvSpPr>
        <p:spPr>
          <a:xfrm>
            <a:off x="640077"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0" name="Google Shape;500;p102"/>
          <p:cNvSpPr txBox="1">
            <a:spLocks noGrp="1"/>
          </p:cNvSpPr>
          <p:nvPr>
            <p:ph type="body" idx="1"/>
          </p:nvPr>
        </p:nvSpPr>
        <p:spPr>
          <a:xfrm>
            <a:off x="1097280" y="1188720"/>
            <a:ext cx="6858000"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750"/>
              </a:spcBef>
              <a:spcAft>
                <a:spcPts val="0"/>
              </a:spcAft>
              <a:buClr>
                <a:schemeClr val="dk1"/>
              </a:buClr>
              <a:buSzPts val="1400"/>
              <a:buFont typeface="Arial"/>
              <a:buNone/>
              <a:defRPr b="1" i="0" cap="none">
                <a:latin typeface="Arial"/>
                <a:ea typeface="Arial"/>
                <a:cs typeface="Arial"/>
                <a:sym typeface="Arial"/>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501" name="Google Shape;501;p102"/>
          <p:cNvSpPr txBox="1">
            <a:spLocks noGrp="1"/>
          </p:cNvSpPr>
          <p:nvPr>
            <p:ph type="body" idx="2"/>
          </p:nvPr>
        </p:nvSpPr>
        <p:spPr>
          <a:xfrm>
            <a:off x="1096963" y="1544655"/>
            <a:ext cx="6858317" cy="581698"/>
          </a:xfrm>
          <a:prstGeom prst="rect">
            <a:avLst/>
          </a:prstGeom>
          <a:noFill/>
          <a:ln>
            <a:noFill/>
          </a:ln>
        </p:spPr>
        <p:txBody>
          <a:bodyPr spcFirstLastPara="1" wrap="square" lIns="0" tIns="0" rIns="0" bIns="0" anchor="t" anchorCtr="0">
            <a:spAutoFit/>
          </a:bodyPr>
          <a:lstStyle>
            <a:lvl1pPr marL="457200" lvl="0" indent="-228600" algn="l">
              <a:lnSpc>
                <a:spcPct val="90000"/>
              </a:lnSpc>
              <a:spcBef>
                <a:spcPts val="750"/>
              </a:spcBef>
              <a:spcAft>
                <a:spcPts val="0"/>
              </a:spcAft>
              <a:buClr>
                <a:schemeClr val="dk1"/>
              </a:buClr>
              <a:buSzPts val="14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502" name="Google Shape;502;p102"/>
          <p:cNvSpPr txBox="1">
            <a:spLocks noGrp="1"/>
          </p:cNvSpPr>
          <p:nvPr>
            <p:ph type="dt" idx="10"/>
          </p:nvPr>
        </p:nvSpPr>
        <p:spPr>
          <a:xfrm>
            <a:off x="7126736" y="4754880"/>
            <a:ext cx="1222630" cy="420115"/>
          </a:xfrm>
          <a:prstGeom prst="rect">
            <a:avLst/>
          </a:prstGeom>
          <a:noFill/>
          <a:ln>
            <a:noFill/>
          </a:ln>
        </p:spPr>
        <p:txBody>
          <a:bodyPr spcFirstLastPara="1" wrap="square" lIns="0" tIns="0" rIns="0" bIns="256025" anchor="t" anchorCtr="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3" name="Google Shape;503;p102"/>
          <p:cNvSpPr txBox="1">
            <a:spLocks noGrp="1"/>
          </p:cNvSpPr>
          <p:nvPr>
            <p:ph type="sldNum" idx="12"/>
          </p:nvPr>
        </p:nvSpPr>
        <p:spPr>
          <a:xfrm>
            <a:off x="8686800" y="4754880"/>
            <a:ext cx="457200" cy="427809"/>
          </a:xfrm>
          <a:prstGeom prst="rect">
            <a:avLst/>
          </a:prstGeom>
          <a:noFill/>
          <a:ln>
            <a:noFill/>
          </a:ln>
        </p:spPr>
        <p:txBody>
          <a:bodyPr spcFirstLastPara="1" wrap="square" lIns="0" tIns="0" rIns="0" bIns="256025" anchor="t" anchorCtr="0">
            <a:spAutoFit/>
          </a:bodyPr>
          <a:lstStyle>
            <a:lvl1pPr marL="0" marR="0" lvl="0"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050"/>
              <a:buFont typeface="Arial"/>
              <a:buNone/>
              <a:defRPr sz="1050" b="0" i="0" u="none" strike="noStrike" cap="none">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Divider Slide with image">
  <p:cSld name="UC Berkeley_Divider Slide w/ image">
    <p:spTree>
      <p:nvGrpSpPr>
        <p:cNvPr id="1" name="Shape 504"/>
        <p:cNvGrpSpPr/>
        <p:nvPr/>
      </p:nvGrpSpPr>
      <p:grpSpPr>
        <a:xfrm>
          <a:off x="0" y="0"/>
          <a:ext cx="0" cy="0"/>
          <a:chOff x="0" y="0"/>
          <a:chExt cx="0" cy="0"/>
        </a:xfrm>
      </p:grpSpPr>
      <p:pic>
        <p:nvPicPr>
          <p:cNvPr id="505" name="Google Shape;505;p103" descr="Interior of a UC Berkeley library with a view of barred window and staircase leading to a library"/>
          <p:cNvPicPr preferRelativeResize="0"/>
          <p:nvPr/>
        </p:nvPicPr>
        <p:blipFill rotWithShape="1">
          <a:blip r:embed="rId2">
            <a:alphaModFix/>
          </a:blip>
          <a:srcRect/>
          <a:stretch/>
        </p:blipFill>
        <p:spPr>
          <a:xfrm>
            <a:off x="0" y="0"/>
            <a:ext cx="9339943" cy="5143500"/>
          </a:xfrm>
          <a:prstGeom prst="rect">
            <a:avLst/>
          </a:prstGeom>
          <a:noFill/>
          <a:ln>
            <a:noFill/>
          </a:ln>
        </p:spPr>
      </p:pic>
      <p:sp>
        <p:nvSpPr>
          <p:cNvPr id="506" name="Google Shape;506;p103" descr="Exterior view of the University of California Office of the President offices."/>
          <p:cNvSpPr/>
          <p:nvPr/>
        </p:nvSpPr>
        <p:spPr>
          <a:xfrm>
            <a:off x="1" y="0"/>
            <a:ext cx="9339942"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7" name="Google Shape;507;p103"/>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Divider Slide with image">
  <p:cSld name="UC Berkeley_Divider Slide w/ image and solid text box">
    <p:spTree>
      <p:nvGrpSpPr>
        <p:cNvPr id="1" name="Shape 508"/>
        <p:cNvGrpSpPr/>
        <p:nvPr/>
      </p:nvGrpSpPr>
      <p:grpSpPr>
        <a:xfrm>
          <a:off x="0" y="0"/>
          <a:ext cx="0" cy="0"/>
          <a:chOff x="0" y="0"/>
          <a:chExt cx="0" cy="0"/>
        </a:xfrm>
      </p:grpSpPr>
      <p:pic>
        <p:nvPicPr>
          <p:cNvPr id="509" name="Google Shape;509;p104" descr="Interior of a UC Berkeley library with a view of barred window and staircase leading to a library"/>
          <p:cNvPicPr preferRelativeResize="0"/>
          <p:nvPr/>
        </p:nvPicPr>
        <p:blipFill rotWithShape="1">
          <a:blip r:embed="rId2">
            <a:alphaModFix/>
          </a:blip>
          <a:srcRect/>
          <a:stretch/>
        </p:blipFill>
        <p:spPr>
          <a:xfrm>
            <a:off x="0" y="0"/>
            <a:ext cx="9339943" cy="5143500"/>
          </a:xfrm>
          <a:prstGeom prst="rect">
            <a:avLst/>
          </a:prstGeom>
          <a:noFill/>
          <a:ln>
            <a:noFill/>
          </a:ln>
        </p:spPr>
      </p:pic>
      <p:sp>
        <p:nvSpPr>
          <p:cNvPr id="510" name="Google Shape;510;p104" descr="Exterior view of the University of California Office of the President offices."/>
          <p:cNvSpPr/>
          <p:nvPr/>
        </p:nvSpPr>
        <p:spPr>
          <a:xfrm>
            <a:off x="-1" y="0"/>
            <a:ext cx="9339943"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1" name="Google Shape;511;p104"/>
          <p:cNvSpPr txBox="1">
            <a:spLocks noGrp="1"/>
          </p:cNvSpPr>
          <p:nvPr>
            <p:ph type="body" idx="1"/>
          </p:nvPr>
        </p:nvSpPr>
        <p:spPr>
          <a:xfrm>
            <a:off x="685800" y="1561011"/>
            <a:ext cx="7772400" cy="693523"/>
          </a:xfrm>
          <a:prstGeom prst="rect">
            <a:avLst/>
          </a:prstGeom>
          <a:solidFill>
            <a:srgbClr val="EEA236"/>
          </a:solidFill>
          <a:ln>
            <a:noFill/>
          </a:ln>
        </p:spPr>
        <p:txBody>
          <a:bodyPr spcFirstLastPara="1" wrap="square" lIns="182875" tIns="182875" rIns="182875" bIns="182875" anchor="t" anchorCtr="0">
            <a:spAutoFit/>
          </a:bodyPr>
          <a:lstStyle>
            <a:lvl1pPr marL="457200" lvl="0" indent="-228600" algn="l">
              <a:lnSpc>
                <a:spcPct val="90000"/>
              </a:lnSpc>
              <a:spcBef>
                <a:spcPts val="750"/>
              </a:spcBef>
              <a:spcAft>
                <a:spcPts val="0"/>
              </a:spcAft>
              <a:buClr>
                <a:schemeClr val="dk1"/>
              </a:buClr>
              <a:buSzPts val="1600"/>
              <a:buFont typeface="Arial"/>
              <a:buNone/>
              <a:defRPr sz="1600" b="0" i="0" cap="none">
                <a:latin typeface="Calibri"/>
                <a:ea typeface="Calibri"/>
                <a:cs typeface="Calibri"/>
                <a:sym typeface="Calibri"/>
              </a:defRPr>
            </a:lvl1pPr>
            <a:lvl2pPr marL="914400" lvl="1" indent="-228600" algn="l">
              <a:lnSpc>
                <a:spcPct val="90000"/>
              </a:lnSpc>
              <a:spcBef>
                <a:spcPts val="375"/>
              </a:spcBef>
              <a:spcAft>
                <a:spcPts val="0"/>
              </a:spcAft>
              <a:buClr>
                <a:schemeClr val="dk1"/>
              </a:buClr>
              <a:buSzPts val="1400"/>
              <a:buFont typeface="Calibri"/>
              <a:buNone/>
              <a:defRPr b="1"/>
            </a:lvl2pPr>
            <a:lvl3pPr marL="1371600" lvl="2" indent="-228600" algn="l">
              <a:lnSpc>
                <a:spcPct val="90000"/>
              </a:lnSpc>
              <a:spcBef>
                <a:spcPts val="375"/>
              </a:spcBef>
              <a:spcAft>
                <a:spcPts val="0"/>
              </a:spcAft>
              <a:buClr>
                <a:schemeClr val="dk1"/>
              </a:buClr>
              <a:buSzPts val="1400"/>
              <a:buFont typeface="Calibri"/>
              <a:buNone/>
              <a:defRPr b="1"/>
            </a:lvl3pPr>
            <a:lvl4pPr marL="1828800" lvl="3" indent="-228600" algn="l">
              <a:lnSpc>
                <a:spcPct val="90000"/>
              </a:lnSpc>
              <a:spcBef>
                <a:spcPts val="375"/>
              </a:spcBef>
              <a:spcAft>
                <a:spcPts val="0"/>
              </a:spcAft>
              <a:buClr>
                <a:schemeClr val="dk1"/>
              </a:buClr>
              <a:buSzPts val="1400"/>
              <a:buFont typeface="Calibri"/>
              <a:buNone/>
              <a:defRPr b="1"/>
            </a:lvl4pPr>
            <a:lvl5pPr marL="2286000" lvl="4" indent="-228600" algn="l">
              <a:lnSpc>
                <a:spcPct val="90000"/>
              </a:lnSpc>
              <a:spcBef>
                <a:spcPts val="375"/>
              </a:spcBef>
              <a:spcAft>
                <a:spcPts val="0"/>
              </a:spcAft>
              <a:buClr>
                <a:schemeClr val="dk1"/>
              </a:buClr>
              <a:buSzPts val="1400"/>
              <a:buFont typeface="Calibri"/>
              <a:buNone/>
              <a:defRPr b="1"/>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512" name="Google Shape;512;p104"/>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Divider Slide with image">
  <p:cSld name="UC Berkeley_Divider Slide with image and 5% transparent text box">
    <p:spTree>
      <p:nvGrpSpPr>
        <p:cNvPr id="1" name="Shape 513"/>
        <p:cNvGrpSpPr/>
        <p:nvPr/>
      </p:nvGrpSpPr>
      <p:grpSpPr>
        <a:xfrm>
          <a:off x="0" y="0"/>
          <a:ext cx="0" cy="0"/>
          <a:chOff x="0" y="0"/>
          <a:chExt cx="0" cy="0"/>
        </a:xfrm>
      </p:grpSpPr>
      <p:pic>
        <p:nvPicPr>
          <p:cNvPr id="514" name="Google Shape;514;p105" descr="Interior of a UC Berkeley library with a view of barred window and staircase leading to a library&#10;"/>
          <p:cNvPicPr preferRelativeResize="0"/>
          <p:nvPr/>
        </p:nvPicPr>
        <p:blipFill rotWithShape="1">
          <a:blip r:embed="rId2">
            <a:alphaModFix/>
          </a:blip>
          <a:srcRect/>
          <a:stretch/>
        </p:blipFill>
        <p:spPr>
          <a:xfrm>
            <a:off x="0" y="0"/>
            <a:ext cx="9339943" cy="5143500"/>
          </a:xfrm>
          <a:prstGeom prst="rect">
            <a:avLst/>
          </a:prstGeom>
          <a:noFill/>
          <a:ln>
            <a:noFill/>
          </a:ln>
        </p:spPr>
      </p:pic>
      <p:sp>
        <p:nvSpPr>
          <p:cNvPr id="515" name="Google Shape;515;p105" descr="Exterior view of the University of California Office of the President offices."/>
          <p:cNvSpPr/>
          <p:nvPr/>
        </p:nvSpPr>
        <p:spPr>
          <a:xfrm>
            <a:off x="0" y="0"/>
            <a:ext cx="9339942"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6" name="Google Shape;516;p105"/>
          <p:cNvSpPr txBox="1">
            <a:spLocks noGrp="1"/>
          </p:cNvSpPr>
          <p:nvPr>
            <p:ph type="body" idx="1"/>
          </p:nvPr>
        </p:nvSpPr>
        <p:spPr>
          <a:xfrm>
            <a:off x="685800" y="1561011"/>
            <a:ext cx="7772400" cy="693523"/>
          </a:xfrm>
          <a:prstGeom prst="rect">
            <a:avLst/>
          </a:prstGeom>
          <a:solidFill>
            <a:srgbClr val="EEA236">
              <a:alpha val="94901"/>
            </a:srgbClr>
          </a:solidFill>
          <a:ln>
            <a:noFill/>
          </a:ln>
        </p:spPr>
        <p:txBody>
          <a:bodyPr spcFirstLastPara="1" wrap="square" lIns="182875" tIns="182875" rIns="182875" bIns="182875" anchor="t" anchorCtr="0">
            <a:spAutoFit/>
          </a:bodyPr>
          <a:lstStyle>
            <a:lvl1pPr marL="457200" lvl="0" indent="-228600" algn="l">
              <a:lnSpc>
                <a:spcPct val="90000"/>
              </a:lnSpc>
              <a:spcBef>
                <a:spcPts val="750"/>
              </a:spcBef>
              <a:spcAft>
                <a:spcPts val="0"/>
              </a:spcAft>
              <a:buClr>
                <a:schemeClr val="dk1"/>
              </a:buClr>
              <a:buSzPts val="1600"/>
              <a:buFont typeface="Arial"/>
              <a:buNone/>
              <a:defRPr sz="1600" b="0" i="0" cap="none">
                <a:solidFill>
                  <a:schemeClr val="dk1"/>
                </a:solidFill>
                <a:latin typeface="Calibri"/>
                <a:ea typeface="Calibri"/>
                <a:cs typeface="Calibri"/>
                <a:sym typeface="Calibri"/>
              </a:defRPr>
            </a:lvl1pPr>
            <a:lvl2pPr marL="914400" lvl="1" indent="-228600" algn="l">
              <a:lnSpc>
                <a:spcPct val="90000"/>
              </a:lnSpc>
              <a:spcBef>
                <a:spcPts val="375"/>
              </a:spcBef>
              <a:spcAft>
                <a:spcPts val="0"/>
              </a:spcAft>
              <a:buClr>
                <a:schemeClr val="dk1"/>
              </a:buClr>
              <a:buSzPts val="1400"/>
              <a:buFont typeface="Calibri"/>
              <a:buNone/>
              <a:defRPr b="1"/>
            </a:lvl2pPr>
            <a:lvl3pPr marL="1371600" lvl="2" indent="-228600" algn="l">
              <a:lnSpc>
                <a:spcPct val="90000"/>
              </a:lnSpc>
              <a:spcBef>
                <a:spcPts val="375"/>
              </a:spcBef>
              <a:spcAft>
                <a:spcPts val="0"/>
              </a:spcAft>
              <a:buClr>
                <a:schemeClr val="dk1"/>
              </a:buClr>
              <a:buSzPts val="1400"/>
              <a:buFont typeface="Calibri"/>
              <a:buNone/>
              <a:defRPr b="1"/>
            </a:lvl3pPr>
            <a:lvl4pPr marL="1828800" lvl="3" indent="-228600" algn="l">
              <a:lnSpc>
                <a:spcPct val="90000"/>
              </a:lnSpc>
              <a:spcBef>
                <a:spcPts val="375"/>
              </a:spcBef>
              <a:spcAft>
                <a:spcPts val="0"/>
              </a:spcAft>
              <a:buClr>
                <a:schemeClr val="dk1"/>
              </a:buClr>
              <a:buSzPts val="1400"/>
              <a:buFont typeface="Calibri"/>
              <a:buNone/>
              <a:defRPr b="1"/>
            </a:lvl4pPr>
            <a:lvl5pPr marL="2286000" lvl="4" indent="-228600" algn="l">
              <a:lnSpc>
                <a:spcPct val="90000"/>
              </a:lnSpc>
              <a:spcBef>
                <a:spcPts val="375"/>
              </a:spcBef>
              <a:spcAft>
                <a:spcPts val="0"/>
              </a:spcAft>
              <a:buClr>
                <a:schemeClr val="dk1"/>
              </a:buClr>
              <a:buSzPts val="1400"/>
              <a:buFont typeface="Calibri"/>
              <a:buNone/>
              <a:defRPr b="1"/>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517" name="Google Shape;517;p105"/>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_Divider Slide with image">
  <p:cSld name="UC Davis_Divider Slide with image">
    <p:spTree>
      <p:nvGrpSpPr>
        <p:cNvPr id="1" name="Shape 518"/>
        <p:cNvGrpSpPr/>
        <p:nvPr/>
      </p:nvGrpSpPr>
      <p:grpSpPr>
        <a:xfrm>
          <a:off x="0" y="0"/>
          <a:ext cx="0" cy="0"/>
          <a:chOff x="0" y="0"/>
          <a:chExt cx="0" cy="0"/>
        </a:xfrm>
      </p:grpSpPr>
      <p:pic>
        <p:nvPicPr>
          <p:cNvPr id="519" name="Google Shape;519;p106" descr="UC Davis central campus with building in the background. There is a large white sculpture of an &quot;Egghead&quot; created by artist Robert Arneson's Egghead. The &quot;Egghead&quot; has its nose resting on an open book that is laid open on the ground. There is a student passing by behind the statue."/>
          <p:cNvPicPr preferRelativeResize="0"/>
          <p:nvPr/>
        </p:nvPicPr>
        <p:blipFill rotWithShape="1">
          <a:blip r:embed="rId2">
            <a:alphaModFix/>
          </a:blip>
          <a:srcRect/>
          <a:stretch/>
        </p:blipFill>
        <p:spPr>
          <a:xfrm>
            <a:off x="0" y="-121"/>
            <a:ext cx="9144000" cy="5143500"/>
          </a:xfrm>
          <a:prstGeom prst="rect">
            <a:avLst/>
          </a:prstGeom>
          <a:noFill/>
          <a:ln>
            <a:noFill/>
          </a:ln>
        </p:spPr>
      </p:pic>
      <p:sp>
        <p:nvSpPr>
          <p:cNvPr id="520" name="Google Shape;520;p106" descr="Exterior view of the University of California Office of the President offices."/>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1" name="Google Shape;521;p106"/>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_Divider Slide with image">
  <p:cSld name="UC Davis__Divider Slide w/ image and solid text box">
    <p:spTree>
      <p:nvGrpSpPr>
        <p:cNvPr id="1" name="Shape 522"/>
        <p:cNvGrpSpPr/>
        <p:nvPr/>
      </p:nvGrpSpPr>
      <p:grpSpPr>
        <a:xfrm>
          <a:off x="0" y="0"/>
          <a:ext cx="0" cy="0"/>
          <a:chOff x="0" y="0"/>
          <a:chExt cx="0" cy="0"/>
        </a:xfrm>
      </p:grpSpPr>
      <p:pic>
        <p:nvPicPr>
          <p:cNvPr id="523" name="Google Shape;523;p107" descr="UC Davis central campus with building in the background. There is a large white sculpture of an &quot;Egghead&quot; created by artist Robert Arneson's Egghead. The &quot;Egghead&quot; has its nose resting on an open book that is laid open on the ground. There is a student passing by behind the statue."/>
          <p:cNvPicPr preferRelativeResize="0"/>
          <p:nvPr/>
        </p:nvPicPr>
        <p:blipFill rotWithShape="1">
          <a:blip r:embed="rId2">
            <a:alphaModFix/>
          </a:blip>
          <a:srcRect/>
          <a:stretch/>
        </p:blipFill>
        <p:spPr>
          <a:xfrm>
            <a:off x="0" y="-121"/>
            <a:ext cx="9144000" cy="5143500"/>
          </a:xfrm>
          <a:prstGeom prst="rect">
            <a:avLst/>
          </a:prstGeom>
          <a:noFill/>
          <a:ln>
            <a:noFill/>
          </a:ln>
        </p:spPr>
      </p:pic>
      <p:sp>
        <p:nvSpPr>
          <p:cNvPr id="524" name="Google Shape;524;p107" descr="Exterior view of the University of California Office of the President offices."/>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5" name="Google Shape;525;p107"/>
          <p:cNvSpPr txBox="1">
            <a:spLocks noGrp="1"/>
          </p:cNvSpPr>
          <p:nvPr>
            <p:ph type="body" idx="1"/>
          </p:nvPr>
        </p:nvSpPr>
        <p:spPr>
          <a:xfrm>
            <a:off x="576966" y="1444774"/>
            <a:ext cx="7772400" cy="693513"/>
          </a:xfrm>
          <a:prstGeom prst="rect">
            <a:avLst/>
          </a:prstGeom>
          <a:solidFill>
            <a:srgbClr val="EEA236"/>
          </a:solidFill>
          <a:ln>
            <a:noFill/>
          </a:ln>
        </p:spPr>
        <p:txBody>
          <a:bodyPr spcFirstLastPara="1" wrap="square" lIns="182875" tIns="182875" rIns="182875" bIns="182875" anchor="t" anchorCtr="0">
            <a:spAutoFit/>
          </a:bodyPr>
          <a:lstStyle>
            <a:lvl1pPr marL="457200" lvl="0" indent="-228600" algn="l">
              <a:lnSpc>
                <a:spcPct val="90000"/>
              </a:lnSpc>
              <a:spcBef>
                <a:spcPts val="750"/>
              </a:spcBef>
              <a:spcAft>
                <a:spcPts val="0"/>
              </a:spcAft>
              <a:buClr>
                <a:schemeClr val="dk1"/>
              </a:buClr>
              <a:buSzPts val="1600"/>
              <a:buFont typeface="Arial"/>
              <a:buNone/>
              <a:defRPr sz="1600" b="0" i="0" cap="none">
                <a:latin typeface="Calibri"/>
                <a:ea typeface="Calibri"/>
                <a:cs typeface="Calibri"/>
                <a:sym typeface="Calibri"/>
              </a:defRPr>
            </a:lvl1pPr>
            <a:lvl2pPr marL="914400" lvl="1" indent="-228600" algn="l">
              <a:lnSpc>
                <a:spcPct val="90000"/>
              </a:lnSpc>
              <a:spcBef>
                <a:spcPts val="375"/>
              </a:spcBef>
              <a:spcAft>
                <a:spcPts val="0"/>
              </a:spcAft>
              <a:buClr>
                <a:schemeClr val="dk1"/>
              </a:buClr>
              <a:buSzPts val="1400"/>
              <a:buFont typeface="Calibri"/>
              <a:buNone/>
              <a:defRPr b="1"/>
            </a:lvl2pPr>
            <a:lvl3pPr marL="1371600" lvl="2" indent="-228600" algn="l">
              <a:lnSpc>
                <a:spcPct val="90000"/>
              </a:lnSpc>
              <a:spcBef>
                <a:spcPts val="375"/>
              </a:spcBef>
              <a:spcAft>
                <a:spcPts val="0"/>
              </a:spcAft>
              <a:buClr>
                <a:schemeClr val="dk1"/>
              </a:buClr>
              <a:buSzPts val="1400"/>
              <a:buFont typeface="Calibri"/>
              <a:buNone/>
              <a:defRPr b="1"/>
            </a:lvl3pPr>
            <a:lvl4pPr marL="1828800" lvl="3" indent="-228600" algn="l">
              <a:lnSpc>
                <a:spcPct val="90000"/>
              </a:lnSpc>
              <a:spcBef>
                <a:spcPts val="375"/>
              </a:spcBef>
              <a:spcAft>
                <a:spcPts val="0"/>
              </a:spcAft>
              <a:buClr>
                <a:schemeClr val="dk1"/>
              </a:buClr>
              <a:buSzPts val="1400"/>
              <a:buFont typeface="Calibri"/>
              <a:buNone/>
              <a:defRPr b="1"/>
            </a:lvl4pPr>
            <a:lvl5pPr marL="2286000" lvl="4" indent="-228600" algn="l">
              <a:lnSpc>
                <a:spcPct val="90000"/>
              </a:lnSpc>
              <a:spcBef>
                <a:spcPts val="375"/>
              </a:spcBef>
              <a:spcAft>
                <a:spcPts val="0"/>
              </a:spcAft>
              <a:buClr>
                <a:schemeClr val="dk1"/>
              </a:buClr>
              <a:buSzPts val="1400"/>
              <a:buFont typeface="Calibri"/>
              <a:buNone/>
              <a:defRPr b="1"/>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526" name="Google Shape;526;p107"/>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Divider Slide with image">
  <p:cSld name="UC Davis_Divider Slide with image and 5% transparent text box">
    <p:spTree>
      <p:nvGrpSpPr>
        <p:cNvPr id="1" name="Shape 527"/>
        <p:cNvGrpSpPr/>
        <p:nvPr/>
      </p:nvGrpSpPr>
      <p:grpSpPr>
        <a:xfrm>
          <a:off x="0" y="0"/>
          <a:ext cx="0" cy="0"/>
          <a:chOff x="0" y="0"/>
          <a:chExt cx="0" cy="0"/>
        </a:xfrm>
      </p:grpSpPr>
      <p:pic>
        <p:nvPicPr>
          <p:cNvPr id="528" name="Google Shape;528;p108" descr="UC Davis central campus with building in the background. There is a large white sculpture of an &quot;Egghead&quot; created by artist Robert Arneson's Egghead. The &quot;Egghead&quot; has its nose resting on an open book that is laid open on the ground. There is a student passing by behind the statue."/>
          <p:cNvPicPr preferRelativeResize="0"/>
          <p:nvPr/>
        </p:nvPicPr>
        <p:blipFill rotWithShape="1">
          <a:blip r:embed="rId2">
            <a:alphaModFix/>
          </a:blip>
          <a:srcRect/>
          <a:stretch/>
        </p:blipFill>
        <p:spPr>
          <a:xfrm>
            <a:off x="0" y="-121"/>
            <a:ext cx="9144000" cy="5143500"/>
          </a:xfrm>
          <a:prstGeom prst="rect">
            <a:avLst/>
          </a:prstGeom>
          <a:noFill/>
          <a:ln>
            <a:noFill/>
          </a:ln>
        </p:spPr>
      </p:pic>
      <p:sp>
        <p:nvSpPr>
          <p:cNvPr id="529" name="Google Shape;529;p108" descr="Exterior view of the University of California Office of the President offices."/>
          <p:cNvSpPr/>
          <p:nvPr/>
        </p:nvSpPr>
        <p:spPr>
          <a:xfrm>
            <a:off x="0" y="-121"/>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0" name="Google Shape;530;p108"/>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1" name="Google Shape;531;p108"/>
          <p:cNvSpPr txBox="1">
            <a:spLocks noGrp="1"/>
          </p:cNvSpPr>
          <p:nvPr>
            <p:ph type="body" idx="1"/>
          </p:nvPr>
        </p:nvSpPr>
        <p:spPr>
          <a:xfrm>
            <a:off x="576966" y="1444774"/>
            <a:ext cx="7772400" cy="693513"/>
          </a:xfrm>
          <a:prstGeom prst="rect">
            <a:avLst/>
          </a:prstGeom>
          <a:solidFill>
            <a:srgbClr val="EEA236">
              <a:alpha val="94901"/>
            </a:srgbClr>
          </a:solidFill>
          <a:ln>
            <a:noFill/>
          </a:ln>
        </p:spPr>
        <p:txBody>
          <a:bodyPr spcFirstLastPara="1" wrap="square" lIns="182875" tIns="182875" rIns="182875" bIns="182875" anchor="t" anchorCtr="0">
            <a:spAutoFit/>
          </a:bodyPr>
          <a:lstStyle>
            <a:lvl1pPr marL="457200" lvl="0" indent="-228600" algn="l">
              <a:lnSpc>
                <a:spcPct val="90000"/>
              </a:lnSpc>
              <a:spcBef>
                <a:spcPts val="750"/>
              </a:spcBef>
              <a:spcAft>
                <a:spcPts val="0"/>
              </a:spcAft>
              <a:buClr>
                <a:schemeClr val="dk1"/>
              </a:buClr>
              <a:buSzPts val="1600"/>
              <a:buFont typeface="Arial"/>
              <a:buNone/>
              <a:defRPr sz="1600" b="0" i="0" cap="none">
                <a:latin typeface="Calibri"/>
                <a:ea typeface="Calibri"/>
                <a:cs typeface="Calibri"/>
                <a:sym typeface="Calibri"/>
              </a:defRPr>
            </a:lvl1pPr>
            <a:lvl2pPr marL="914400" lvl="1" indent="-228600" algn="l">
              <a:lnSpc>
                <a:spcPct val="90000"/>
              </a:lnSpc>
              <a:spcBef>
                <a:spcPts val="375"/>
              </a:spcBef>
              <a:spcAft>
                <a:spcPts val="0"/>
              </a:spcAft>
              <a:buClr>
                <a:schemeClr val="dk1"/>
              </a:buClr>
              <a:buSzPts val="1400"/>
              <a:buFont typeface="Calibri"/>
              <a:buNone/>
              <a:defRPr b="1"/>
            </a:lvl2pPr>
            <a:lvl3pPr marL="1371600" lvl="2" indent="-228600" algn="l">
              <a:lnSpc>
                <a:spcPct val="90000"/>
              </a:lnSpc>
              <a:spcBef>
                <a:spcPts val="375"/>
              </a:spcBef>
              <a:spcAft>
                <a:spcPts val="0"/>
              </a:spcAft>
              <a:buClr>
                <a:schemeClr val="dk1"/>
              </a:buClr>
              <a:buSzPts val="1400"/>
              <a:buFont typeface="Calibri"/>
              <a:buNone/>
              <a:defRPr b="1"/>
            </a:lvl3pPr>
            <a:lvl4pPr marL="1828800" lvl="3" indent="-228600" algn="l">
              <a:lnSpc>
                <a:spcPct val="90000"/>
              </a:lnSpc>
              <a:spcBef>
                <a:spcPts val="375"/>
              </a:spcBef>
              <a:spcAft>
                <a:spcPts val="0"/>
              </a:spcAft>
              <a:buClr>
                <a:schemeClr val="dk1"/>
              </a:buClr>
              <a:buSzPts val="1400"/>
              <a:buFont typeface="Calibri"/>
              <a:buNone/>
              <a:defRPr b="1"/>
            </a:lvl4pPr>
            <a:lvl5pPr marL="2286000" lvl="4" indent="-228600" algn="l">
              <a:lnSpc>
                <a:spcPct val="90000"/>
              </a:lnSpc>
              <a:spcBef>
                <a:spcPts val="375"/>
              </a:spcBef>
              <a:spcAft>
                <a:spcPts val="0"/>
              </a:spcAft>
              <a:buClr>
                <a:schemeClr val="dk1"/>
              </a:buClr>
              <a:buSzPts val="1400"/>
              <a:buFont typeface="Calibri"/>
              <a:buNone/>
              <a:defRPr b="1"/>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_Divider Slide with image">
  <p:cSld name="UC Irvine_Divider Slide with image">
    <p:spTree>
      <p:nvGrpSpPr>
        <p:cNvPr id="1" name="Shape 532"/>
        <p:cNvGrpSpPr/>
        <p:nvPr/>
      </p:nvGrpSpPr>
      <p:grpSpPr>
        <a:xfrm>
          <a:off x="0" y="0"/>
          <a:ext cx="0" cy="0"/>
          <a:chOff x="0" y="0"/>
          <a:chExt cx="0" cy="0"/>
        </a:xfrm>
      </p:grpSpPr>
      <p:pic>
        <p:nvPicPr>
          <p:cNvPr id="533" name="Google Shape;533;p109" descr="Aerial view of a UC Irvine building with many windows. A cluster of people are walking in different directions on the ground. "/>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4" name="Google Shape;534;p109" descr="Exterior view of the University of California Office of the President offices."/>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5" name="Google Shape;535;p109"/>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_Divider Slide with image">
  <p:cSld name="UC Irvine__Divider Slide w/ image and solid text box">
    <p:spTree>
      <p:nvGrpSpPr>
        <p:cNvPr id="1" name="Shape 536"/>
        <p:cNvGrpSpPr/>
        <p:nvPr/>
      </p:nvGrpSpPr>
      <p:grpSpPr>
        <a:xfrm>
          <a:off x="0" y="0"/>
          <a:ext cx="0" cy="0"/>
          <a:chOff x="0" y="0"/>
          <a:chExt cx="0" cy="0"/>
        </a:xfrm>
      </p:grpSpPr>
      <p:pic>
        <p:nvPicPr>
          <p:cNvPr id="537" name="Google Shape;537;p110" descr="Aerial view of a UC Irvine building with many windows. A cluster of people are walking in different directions on the ground. "/>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8" name="Google Shape;538;p110" descr="Exterior view of the University of California Office of the President offices."/>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9" name="Google Shape;539;p110"/>
          <p:cNvSpPr txBox="1">
            <a:spLocks noGrp="1"/>
          </p:cNvSpPr>
          <p:nvPr>
            <p:ph type="body" idx="1"/>
          </p:nvPr>
        </p:nvSpPr>
        <p:spPr>
          <a:xfrm>
            <a:off x="685800" y="1561011"/>
            <a:ext cx="7772400" cy="693523"/>
          </a:xfrm>
          <a:prstGeom prst="rect">
            <a:avLst/>
          </a:prstGeom>
          <a:solidFill>
            <a:srgbClr val="EEA236"/>
          </a:solidFill>
          <a:ln>
            <a:noFill/>
          </a:ln>
        </p:spPr>
        <p:txBody>
          <a:bodyPr spcFirstLastPara="1" wrap="square" lIns="182875" tIns="182875" rIns="182875" bIns="182875" anchor="t" anchorCtr="0">
            <a:spAutoFit/>
          </a:bodyPr>
          <a:lstStyle>
            <a:lvl1pPr marL="457200" lvl="0" indent="-228600" algn="l">
              <a:lnSpc>
                <a:spcPct val="90000"/>
              </a:lnSpc>
              <a:spcBef>
                <a:spcPts val="750"/>
              </a:spcBef>
              <a:spcAft>
                <a:spcPts val="0"/>
              </a:spcAft>
              <a:buClr>
                <a:schemeClr val="dk1"/>
              </a:buClr>
              <a:buSzPts val="1600"/>
              <a:buFont typeface="Arial"/>
              <a:buNone/>
              <a:defRPr sz="1600" b="0" i="0" cap="none">
                <a:latin typeface="Calibri"/>
                <a:ea typeface="Calibri"/>
                <a:cs typeface="Calibri"/>
                <a:sym typeface="Calibri"/>
              </a:defRPr>
            </a:lvl1pPr>
            <a:lvl2pPr marL="914400" lvl="1" indent="-228600" algn="l">
              <a:lnSpc>
                <a:spcPct val="90000"/>
              </a:lnSpc>
              <a:spcBef>
                <a:spcPts val="375"/>
              </a:spcBef>
              <a:spcAft>
                <a:spcPts val="0"/>
              </a:spcAft>
              <a:buClr>
                <a:schemeClr val="dk1"/>
              </a:buClr>
              <a:buSzPts val="1400"/>
              <a:buFont typeface="Calibri"/>
              <a:buNone/>
              <a:defRPr b="1"/>
            </a:lvl2pPr>
            <a:lvl3pPr marL="1371600" lvl="2" indent="-228600" algn="l">
              <a:lnSpc>
                <a:spcPct val="90000"/>
              </a:lnSpc>
              <a:spcBef>
                <a:spcPts val="375"/>
              </a:spcBef>
              <a:spcAft>
                <a:spcPts val="0"/>
              </a:spcAft>
              <a:buClr>
                <a:schemeClr val="dk1"/>
              </a:buClr>
              <a:buSzPts val="1400"/>
              <a:buFont typeface="Calibri"/>
              <a:buNone/>
              <a:defRPr b="1"/>
            </a:lvl3pPr>
            <a:lvl4pPr marL="1828800" lvl="3" indent="-228600" algn="l">
              <a:lnSpc>
                <a:spcPct val="90000"/>
              </a:lnSpc>
              <a:spcBef>
                <a:spcPts val="375"/>
              </a:spcBef>
              <a:spcAft>
                <a:spcPts val="0"/>
              </a:spcAft>
              <a:buClr>
                <a:schemeClr val="dk1"/>
              </a:buClr>
              <a:buSzPts val="1400"/>
              <a:buFont typeface="Calibri"/>
              <a:buNone/>
              <a:defRPr b="1"/>
            </a:lvl4pPr>
            <a:lvl5pPr marL="2286000" lvl="4" indent="-228600" algn="l">
              <a:lnSpc>
                <a:spcPct val="90000"/>
              </a:lnSpc>
              <a:spcBef>
                <a:spcPts val="375"/>
              </a:spcBef>
              <a:spcAft>
                <a:spcPts val="0"/>
              </a:spcAft>
              <a:buClr>
                <a:schemeClr val="dk1"/>
              </a:buClr>
              <a:buSzPts val="1400"/>
              <a:buFont typeface="Calibri"/>
              <a:buNone/>
              <a:defRPr b="1"/>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540" name="Google Shape;540;p110"/>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_Divider Slide with image">
  <p:cSld name="UC Irvine_Divider Slide with image and 5% transparent text box">
    <p:spTree>
      <p:nvGrpSpPr>
        <p:cNvPr id="1" name="Shape 541"/>
        <p:cNvGrpSpPr/>
        <p:nvPr/>
      </p:nvGrpSpPr>
      <p:grpSpPr>
        <a:xfrm>
          <a:off x="0" y="0"/>
          <a:ext cx="0" cy="0"/>
          <a:chOff x="0" y="0"/>
          <a:chExt cx="0" cy="0"/>
        </a:xfrm>
      </p:grpSpPr>
      <p:pic>
        <p:nvPicPr>
          <p:cNvPr id="542" name="Google Shape;542;p111" descr="Aerial view of a UC Irvine building with many windows. A cluster of people are walking in different directions on the ground. "/>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43" name="Google Shape;543;p111" descr="Exterior view of the University of California Office of the President offices."/>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4" name="Google Shape;544;p111"/>
          <p:cNvSpPr txBox="1">
            <a:spLocks noGrp="1"/>
          </p:cNvSpPr>
          <p:nvPr>
            <p:ph type="body" idx="1"/>
          </p:nvPr>
        </p:nvSpPr>
        <p:spPr>
          <a:xfrm>
            <a:off x="685800" y="1561011"/>
            <a:ext cx="7772400" cy="693523"/>
          </a:xfrm>
          <a:prstGeom prst="rect">
            <a:avLst/>
          </a:prstGeom>
          <a:solidFill>
            <a:srgbClr val="EEA236">
              <a:alpha val="94901"/>
            </a:srgbClr>
          </a:solidFill>
          <a:ln>
            <a:noFill/>
          </a:ln>
        </p:spPr>
        <p:txBody>
          <a:bodyPr spcFirstLastPara="1" wrap="square" lIns="182875" tIns="182875" rIns="182875" bIns="182875" anchor="t" anchorCtr="0">
            <a:spAutoFit/>
          </a:bodyPr>
          <a:lstStyle>
            <a:lvl1pPr marL="457200" lvl="0" indent="-228600" algn="l">
              <a:lnSpc>
                <a:spcPct val="90000"/>
              </a:lnSpc>
              <a:spcBef>
                <a:spcPts val="750"/>
              </a:spcBef>
              <a:spcAft>
                <a:spcPts val="0"/>
              </a:spcAft>
              <a:buClr>
                <a:schemeClr val="dk1"/>
              </a:buClr>
              <a:buSzPts val="1600"/>
              <a:buFont typeface="Arial"/>
              <a:buNone/>
              <a:defRPr sz="1600" b="0" i="0" cap="none">
                <a:latin typeface="Calibri"/>
                <a:ea typeface="Calibri"/>
                <a:cs typeface="Calibri"/>
                <a:sym typeface="Calibri"/>
              </a:defRPr>
            </a:lvl1pPr>
            <a:lvl2pPr marL="914400" lvl="1" indent="-228600" algn="l">
              <a:lnSpc>
                <a:spcPct val="90000"/>
              </a:lnSpc>
              <a:spcBef>
                <a:spcPts val="375"/>
              </a:spcBef>
              <a:spcAft>
                <a:spcPts val="0"/>
              </a:spcAft>
              <a:buClr>
                <a:schemeClr val="dk1"/>
              </a:buClr>
              <a:buSzPts val="1400"/>
              <a:buFont typeface="Calibri"/>
              <a:buNone/>
              <a:defRPr b="1"/>
            </a:lvl2pPr>
            <a:lvl3pPr marL="1371600" lvl="2" indent="-228600" algn="l">
              <a:lnSpc>
                <a:spcPct val="90000"/>
              </a:lnSpc>
              <a:spcBef>
                <a:spcPts val="375"/>
              </a:spcBef>
              <a:spcAft>
                <a:spcPts val="0"/>
              </a:spcAft>
              <a:buClr>
                <a:schemeClr val="dk1"/>
              </a:buClr>
              <a:buSzPts val="1400"/>
              <a:buFont typeface="Calibri"/>
              <a:buNone/>
              <a:defRPr b="1"/>
            </a:lvl3pPr>
            <a:lvl4pPr marL="1828800" lvl="3" indent="-228600" algn="l">
              <a:lnSpc>
                <a:spcPct val="90000"/>
              </a:lnSpc>
              <a:spcBef>
                <a:spcPts val="375"/>
              </a:spcBef>
              <a:spcAft>
                <a:spcPts val="0"/>
              </a:spcAft>
              <a:buClr>
                <a:schemeClr val="dk1"/>
              </a:buClr>
              <a:buSzPts val="1400"/>
              <a:buFont typeface="Calibri"/>
              <a:buNone/>
              <a:defRPr b="1"/>
            </a:lvl4pPr>
            <a:lvl5pPr marL="2286000" lvl="4" indent="-228600" algn="l">
              <a:lnSpc>
                <a:spcPct val="90000"/>
              </a:lnSpc>
              <a:spcBef>
                <a:spcPts val="375"/>
              </a:spcBef>
              <a:spcAft>
                <a:spcPts val="0"/>
              </a:spcAft>
              <a:buClr>
                <a:schemeClr val="dk1"/>
              </a:buClr>
              <a:buSzPts val="1400"/>
              <a:buFont typeface="Calibri"/>
              <a:buNone/>
              <a:defRPr b="1"/>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545" name="Google Shape;545;p111"/>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_Divider Slide with image">
  <p:cSld name="UCLA_Divider Slide with image">
    <p:spTree>
      <p:nvGrpSpPr>
        <p:cNvPr id="1" name="Shape 546"/>
        <p:cNvGrpSpPr/>
        <p:nvPr/>
      </p:nvGrpSpPr>
      <p:grpSpPr>
        <a:xfrm>
          <a:off x="0" y="0"/>
          <a:ext cx="0" cy="0"/>
          <a:chOff x="0" y="0"/>
          <a:chExt cx="0" cy="0"/>
        </a:xfrm>
      </p:grpSpPr>
      <p:pic>
        <p:nvPicPr>
          <p:cNvPr id="547" name="Google Shape;547;p112" descr="The exterior of UCLA's Powell Library at dusk with students standing on the entrance's stairs."/>
          <p:cNvPicPr preferRelativeResize="0"/>
          <p:nvPr/>
        </p:nvPicPr>
        <p:blipFill rotWithShape="1">
          <a:blip r:embed="rId2">
            <a:alphaModFix/>
          </a:blip>
          <a:srcRect/>
          <a:stretch/>
        </p:blipFill>
        <p:spPr>
          <a:xfrm>
            <a:off x="-6590" y="0"/>
            <a:ext cx="9144000" cy="5143500"/>
          </a:xfrm>
          <a:prstGeom prst="rect">
            <a:avLst/>
          </a:prstGeom>
          <a:noFill/>
          <a:ln>
            <a:noFill/>
          </a:ln>
        </p:spPr>
      </p:pic>
      <p:sp>
        <p:nvSpPr>
          <p:cNvPr id="548" name="Google Shape;548;p112" descr="Exterior view of the University of California Office of the President offices."/>
          <p:cNvSpPr/>
          <p:nvPr/>
        </p:nvSpPr>
        <p:spPr>
          <a:xfrm>
            <a:off x="-659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9" name="Google Shape;549;p112"/>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_Divider Slide with image">
  <p:cSld name="UCLA__Divider Slide w/ image and solid text box">
    <p:spTree>
      <p:nvGrpSpPr>
        <p:cNvPr id="1" name="Shape 550"/>
        <p:cNvGrpSpPr/>
        <p:nvPr/>
      </p:nvGrpSpPr>
      <p:grpSpPr>
        <a:xfrm>
          <a:off x="0" y="0"/>
          <a:ext cx="0" cy="0"/>
          <a:chOff x="0" y="0"/>
          <a:chExt cx="0" cy="0"/>
        </a:xfrm>
      </p:grpSpPr>
      <p:pic>
        <p:nvPicPr>
          <p:cNvPr id="551" name="Google Shape;551;p113" descr="The exterior of UCLA's Powell Library at dusk with students standing on the entrance's stairs."/>
          <p:cNvPicPr preferRelativeResize="0"/>
          <p:nvPr/>
        </p:nvPicPr>
        <p:blipFill rotWithShape="1">
          <a:blip r:embed="rId2">
            <a:alphaModFix/>
          </a:blip>
          <a:srcRect/>
          <a:stretch/>
        </p:blipFill>
        <p:spPr>
          <a:xfrm>
            <a:off x="-6590" y="0"/>
            <a:ext cx="9144000" cy="5143500"/>
          </a:xfrm>
          <a:prstGeom prst="rect">
            <a:avLst/>
          </a:prstGeom>
          <a:noFill/>
          <a:ln>
            <a:noFill/>
          </a:ln>
        </p:spPr>
      </p:pic>
      <p:sp>
        <p:nvSpPr>
          <p:cNvPr id="552" name="Google Shape;552;p113" descr="Exterior view of the University of California Office of the President offices."/>
          <p:cNvSpPr/>
          <p:nvPr/>
        </p:nvSpPr>
        <p:spPr>
          <a:xfrm>
            <a:off x="-659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3" name="Google Shape;553;p113"/>
          <p:cNvSpPr txBox="1">
            <a:spLocks noGrp="1"/>
          </p:cNvSpPr>
          <p:nvPr>
            <p:ph type="body" idx="1"/>
          </p:nvPr>
        </p:nvSpPr>
        <p:spPr>
          <a:xfrm>
            <a:off x="685800" y="1561011"/>
            <a:ext cx="7772400" cy="693523"/>
          </a:xfrm>
          <a:prstGeom prst="rect">
            <a:avLst/>
          </a:prstGeom>
          <a:solidFill>
            <a:srgbClr val="EEA236"/>
          </a:solidFill>
          <a:ln>
            <a:noFill/>
          </a:ln>
        </p:spPr>
        <p:txBody>
          <a:bodyPr spcFirstLastPara="1" wrap="square" lIns="182875" tIns="182875" rIns="182875" bIns="182875" anchor="t" anchorCtr="0">
            <a:spAutoFit/>
          </a:bodyPr>
          <a:lstStyle>
            <a:lvl1pPr marL="457200" lvl="0" indent="-228600" algn="l">
              <a:lnSpc>
                <a:spcPct val="90000"/>
              </a:lnSpc>
              <a:spcBef>
                <a:spcPts val="750"/>
              </a:spcBef>
              <a:spcAft>
                <a:spcPts val="0"/>
              </a:spcAft>
              <a:buClr>
                <a:schemeClr val="dk1"/>
              </a:buClr>
              <a:buSzPts val="1600"/>
              <a:buFont typeface="Arial"/>
              <a:buNone/>
              <a:defRPr sz="1600" b="0" i="0" cap="none">
                <a:latin typeface="Calibri"/>
                <a:ea typeface="Calibri"/>
                <a:cs typeface="Calibri"/>
                <a:sym typeface="Calibri"/>
              </a:defRPr>
            </a:lvl1pPr>
            <a:lvl2pPr marL="914400" lvl="1" indent="-228600" algn="l">
              <a:lnSpc>
                <a:spcPct val="90000"/>
              </a:lnSpc>
              <a:spcBef>
                <a:spcPts val="375"/>
              </a:spcBef>
              <a:spcAft>
                <a:spcPts val="0"/>
              </a:spcAft>
              <a:buClr>
                <a:schemeClr val="dk1"/>
              </a:buClr>
              <a:buSzPts val="1400"/>
              <a:buFont typeface="Calibri"/>
              <a:buNone/>
              <a:defRPr b="1"/>
            </a:lvl2pPr>
            <a:lvl3pPr marL="1371600" lvl="2" indent="-228600" algn="l">
              <a:lnSpc>
                <a:spcPct val="90000"/>
              </a:lnSpc>
              <a:spcBef>
                <a:spcPts val="375"/>
              </a:spcBef>
              <a:spcAft>
                <a:spcPts val="0"/>
              </a:spcAft>
              <a:buClr>
                <a:schemeClr val="dk1"/>
              </a:buClr>
              <a:buSzPts val="1400"/>
              <a:buFont typeface="Calibri"/>
              <a:buNone/>
              <a:defRPr b="1"/>
            </a:lvl3pPr>
            <a:lvl4pPr marL="1828800" lvl="3" indent="-228600" algn="l">
              <a:lnSpc>
                <a:spcPct val="90000"/>
              </a:lnSpc>
              <a:spcBef>
                <a:spcPts val="375"/>
              </a:spcBef>
              <a:spcAft>
                <a:spcPts val="0"/>
              </a:spcAft>
              <a:buClr>
                <a:schemeClr val="dk1"/>
              </a:buClr>
              <a:buSzPts val="1400"/>
              <a:buFont typeface="Calibri"/>
              <a:buNone/>
              <a:defRPr b="1"/>
            </a:lvl4pPr>
            <a:lvl5pPr marL="2286000" lvl="4" indent="-228600" algn="l">
              <a:lnSpc>
                <a:spcPct val="90000"/>
              </a:lnSpc>
              <a:spcBef>
                <a:spcPts val="375"/>
              </a:spcBef>
              <a:spcAft>
                <a:spcPts val="0"/>
              </a:spcAft>
              <a:buClr>
                <a:schemeClr val="dk1"/>
              </a:buClr>
              <a:buSzPts val="1400"/>
              <a:buFont typeface="Calibri"/>
              <a:buNone/>
              <a:defRPr b="1"/>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554" name="Google Shape;554;p113"/>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2_Divider Slide with image">
  <p:cSld name="UCLA_Divider Slide with image and 5% transparent text box">
    <p:spTree>
      <p:nvGrpSpPr>
        <p:cNvPr id="1" name="Shape 555"/>
        <p:cNvGrpSpPr/>
        <p:nvPr/>
      </p:nvGrpSpPr>
      <p:grpSpPr>
        <a:xfrm>
          <a:off x="0" y="0"/>
          <a:ext cx="0" cy="0"/>
          <a:chOff x="0" y="0"/>
          <a:chExt cx="0" cy="0"/>
        </a:xfrm>
      </p:grpSpPr>
      <p:pic>
        <p:nvPicPr>
          <p:cNvPr id="556" name="Google Shape;556;p114" descr="The exterior of UCLA's Powell Library at dusk with students standing on the entrance's stairs."/>
          <p:cNvPicPr preferRelativeResize="0"/>
          <p:nvPr/>
        </p:nvPicPr>
        <p:blipFill rotWithShape="1">
          <a:blip r:embed="rId2">
            <a:alphaModFix/>
          </a:blip>
          <a:srcRect/>
          <a:stretch/>
        </p:blipFill>
        <p:spPr>
          <a:xfrm>
            <a:off x="-6590" y="0"/>
            <a:ext cx="9144000" cy="5143500"/>
          </a:xfrm>
          <a:prstGeom prst="rect">
            <a:avLst/>
          </a:prstGeom>
          <a:noFill/>
          <a:ln>
            <a:noFill/>
          </a:ln>
        </p:spPr>
      </p:pic>
      <p:sp>
        <p:nvSpPr>
          <p:cNvPr id="557" name="Google Shape;557;p114" descr="Exterior view of the University of California Office of the President offices."/>
          <p:cNvSpPr/>
          <p:nvPr/>
        </p:nvSpPr>
        <p:spPr>
          <a:xfrm>
            <a:off x="-6590" y="0"/>
            <a:ext cx="915059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8" name="Google Shape;558;p114"/>
          <p:cNvSpPr txBox="1">
            <a:spLocks noGrp="1"/>
          </p:cNvSpPr>
          <p:nvPr>
            <p:ph type="body" idx="1"/>
          </p:nvPr>
        </p:nvSpPr>
        <p:spPr>
          <a:xfrm>
            <a:off x="685800" y="1561011"/>
            <a:ext cx="7772400" cy="693523"/>
          </a:xfrm>
          <a:prstGeom prst="rect">
            <a:avLst/>
          </a:prstGeom>
          <a:solidFill>
            <a:srgbClr val="EEA236">
              <a:alpha val="94901"/>
            </a:srgbClr>
          </a:solidFill>
          <a:ln>
            <a:noFill/>
          </a:ln>
        </p:spPr>
        <p:txBody>
          <a:bodyPr spcFirstLastPara="1" wrap="square" lIns="182875" tIns="182875" rIns="182875" bIns="182875" anchor="t" anchorCtr="0">
            <a:spAutoFit/>
          </a:bodyPr>
          <a:lstStyle>
            <a:lvl1pPr marL="457200" lvl="0" indent="-228600" algn="l">
              <a:lnSpc>
                <a:spcPct val="90000"/>
              </a:lnSpc>
              <a:spcBef>
                <a:spcPts val="750"/>
              </a:spcBef>
              <a:spcAft>
                <a:spcPts val="0"/>
              </a:spcAft>
              <a:buClr>
                <a:schemeClr val="dk1"/>
              </a:buClr>
              <a:buSzPts val="1600"/>
              <a:buFont typeface="Arial"/>
              <a:buNone/>
              <a:defRPr sz="1600" b="0" i="0" cap="none">
                <a:latin typeface="Calibri"/>
                <a:ea typeface="Calibri"/>
                <a:cs typeface="Calibri"/>
                <a:sym typeface="Calibri"/>
              </a:defRPr>
            </a:lvl1pPr>
            <a:lvl2pPr marL="914400" lvl="1" indent="-228600" algn="l">
              <a:lnSpc>
                <a:spcPct val="90000"/>
              </a:lnSpc>
              <a:spcBef>
                <a:spcPts val="375"/>
              </a:spcBef>
              <a:spcAft>
                <a:spcPts val="0"/>
              </a:spcAft>
              <a:buClr>
                <a:schemeClr val="dk1"/>
              </a:buClr>
              <a:buSzPts val="1400"/>
              <a:buFont typeface="Calibri"/>
              <a:buNone/>
              <a:defRPr b="1"/>
            </a:lvl2pPr>
            <a:lvl3pPr marL="1371600" lvl="2" indent="-228600" algn="l">
              <a:lnSpc>
                <a:spcPct val="90000"/>
              </a:lnSpc>
              <a:spcBef>
                <a:spcPts val="375"/>
              </a:spcBef>
              <a:spcAft>
                <a:spcPts val="0"/>
              </a:spcAft>
              <a:buClr>
                <a:schemeClr val="dk1"/>
              </a:buClr>
              <a:buSzPts val="1400"/>
              <a:buFont typeface="Calibri"/>
              <a:buNone/>
              <a:defRPr b="1"/>
            </a:lvl3pPr>
            <a:lvl4pPr marL="1828800" lvl="3" indent="-228600" algn="l">
              <a:lnSpc>
                <a:spcPct val="90000"/>
              </a:lnSpc>
              <a:spcBef>
                <a:spcPts val="375"/>
              </a:spcBef>
              <a:spcAft>
                <a:spcPts val="0"/>
              </a:spcAft>
              <a:buClr>
                <a:schemeClr val="dk1"/>
              </a:buClr>
              <a:buSzPts val="1400"/>
              <a:buFont typeface="Calibri"/>
              <a:buNone/>
              <a:defRPr b="1"/>
            </a:lvl4pPr>
            <a:lvl5pPr marL="2286000" lvl="4" indent="-228600" algn="l">
              <a:lnSpc>
                <a:spcPct val="90000"/>
              </a:lnSpc>
              <a:spcBef>
                <a:spcPts val="375"/>
              </a:spcBef>
              <a:spcAft>
                <a:spcPts val="0"/>
              </a:spcAft>
              <a:buClr>
                <a:schemeClr val="dk1"/>
              </a:buClr>
              <a:buSzPts val="1400"/>
              <a:buFont typeface="Calibri"/>
              <a:buNone/>
              <a:defRPr b="1"/>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559" name="Google Shape;559;p114"/>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2_Divider Slide with image">
  <p:cSld name="UC Merced_Divider Slide with image">
    <p:spTree>
      <p:nvGrpSpPr>
        <p:cNvPr id="1" name="Shape 560"/>
        <p:cNvGrpSpPr/>
        <p:nvPr/>
      </p:nvGrpSpPr>
      <p:grpSpPr>
        <a:xfrm>
          <a:off x="0" y="0"/>
          <a:ext cx="0" cy="0"/>
          <a:chOff x="0" y="0"/>
          <a:chExt cx="0" cy="0"/>
        </a:xfrm>
      </p:grpSpPr>
      <p:pic>
        <p:nvPicPr>
          <p:cNvPr id="561" name="Google Shape;561;p115" descr="UC Merced students studying in the Kolligian Library"/>
          <p:cNvPicPr preferRelativeResize="0"/>
          <p:nvPr/>
        </p:nvPicPr>
        <p:blipFill rotWithShape="1">
          <a:blip r:embed="rId2">
            <a:alphaModFix/>
          </a:blip>
          <a:srcRect/>
          <a:stretch/>
        </p:blipFill>
        <p:spPr>
          <a:xfrm>
            <a:off x="-6590" y="0"/>
            <a:ext cx="9144000" cy="5143500"/>
          </a:xfrm>
          <a:prstGeom prst="rect">
            <a:avLst/>
          </a:prstGeom>
          <a:noFill/>
          <a:ln>
            <a:noFill/>
          </a:ln>
        </p:spPr>
      </p:pic>
      <p:sp>
        <p:nvSpPr>
          <p:cNvPr id="562" name="Google Shape;562;p115" descr="Exterior view of the University of California Office of the President offices."/>
          <p:cNvSpPr/>
          <p:nvPr/>
        </p:nvSpPr>
        <p:spPr>
          <a:xfrm>
            <a:off x="-6590" y="0"/>
            <a:ext cx="915059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3" name="Google Shape;563;p115"/>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2_Divider Slide with image">
  <p:cSld name="UC Merced__Divider Slide w/ image and solid text box">
    <p:spTree>
      <p:nvGrpSpPr>
        <p:cNvPr id="1" name="Shape 564"/>
        <p:cNvGrpSpPr/>
        <p:nvPr/>
      </p:nvGrpSpPr>
      <p:grpSpPr>
        <a:xfrm>
          <a:off x="0" y="0"/>
          <a:ext cx="0" cy="0"/>
          <a:chOff x="0" y="0"/>
          <a:chExt cx="0" cy="0"/>
        </a:xfrm>
      </p:grpSpPr>
      <p:pic>
        <p:nvPicPr>
          <p:cNvPr id="565" name="Google Shape;565;p116" descr="UC Merced students studying in the Kolligian Library"/>
          <p:cNvPicPr preferRelativeResize="0"/>
          <p:nvPr/>
        </p:nvPicPr>
        <p:blipFill rotWithShape="1">
          <a:blip r:embed="rId2">
            <a:alphaModFix/>
          </a:blip>
          <a:srcRect/>
          <a:stretch/>
        </p:blipFill>
        <p:spPr>
          <a:xfrm>
            <a:off x="-6590" y="0"/>
            <a:ext cx="9144000" cy="5143500"/>
          </a:xfrm>
          <a:prstGeom prst="rect">
            <a:avLst/>
          </a:prstGeom>
          <a:noFill/>
          <a:ln>
            <a:noFill/>
          </a:ln>
        </p:spPr>
      </p:pic>
      <p:sp>
        <p:nvSpPr>
          <p:cNvPr id="566" name="Google Shape;566;p116" descr="Exterior view of the University of California Office of the President offices."/>
          <p:cNvSpPr/>
          <p:nvPr/>
        </p:nvSpPr>
        <p:spPr>
          <a:xfrm>
            <a:off x="-6590" y="0"/>
            <a:ext cx="915718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7" name="Google Shape;567;p116"/>
          <p:cNvSpPr txBox="1">
            <a:spLocks noGrp="1"/>
          </p:cNvSpPr>
          <p:nvPr>
            <p:ph type="body" idx="1"/>
          </p:nvPr>
        </p:nvSpPr>
        <p:spPr>
          <a:xfrm>
            <a:off x="685800" y="1561011"/>
            <a:ext cx="7772400" cy="693523"/>
          </a:xfrm>
          <a:prstGeom prst="rect">
            <a:avLst/>
          </a:prstGeom>
          <a:solidFill>
            <a:srgbClr val="EEA236"/>
          </a:solidFill>
          <a:ln>
            <a:noFill/>
          </a:ln>
        </p:spPr>
        <p:txBody>
          <a:bodyPr spcFirstLastPara="1" wrap="square" lIns="182875" tIns="182875" rIns="182875" bIns="182875" anchor="t" anchorCtr="0">
            <a:spAutoFit/>
          </a:bodyPr>
          <a:lstStyle>
            <a:lvl1pPr marL="457200" lvl="0" indent="-228600" algn="l">
              <a:lnSpc>
                <a:spcPct val="90000"/>
              </a:lnSpc>
              <a:spcBef>
                <a:spcPts val="750"/>
              </a:spcBef>
              <a:spcAft>
                <a:spcPts val="0"/>
              </a:spcAft>
              <a:buClr>
                <a:schemeClr val="dk1"/>
              </a:buClr>
              <a:buSzPts val="1600"/>
              <a:buFont typeface="Arial"/>
              <a:buNone/>
              <a:defRPr sz="1600" b="0" i="0" cap="none">
                <a:latin typeface="Calibri"/>
                <a:ea typeface="Calibri"/>
                <a:cs typeface="Calibri"/>
                <a:sym typeface="Calibri"/>
              </a:defRPr>
            </a:lvl1pPr>
            <a:lvl2pPr marL="914400" lvl="1" indent="-228600" algn="l">
              <a:lnSpc>
                <a:spcPct val="90000"/>
              </a:lnSpc>
              <a:spcBef>
                <a:spcPts val="375"/>
              </a:spcBef>
              <a:spcAft>
                <a:spcPts val="0"/>
              </a:spcAft>
              <a:buClr>
                <a:schemeClr val="dk1"/>
              </a:buClr>
              <a:buSzPts val="1400"/>
              <a:buFont typeface="Calibri"/>
              <a:buNone/>
              <a:defRPr b="1"/>
            </a:lvl2pPr>
            <a:lvl3pPr marL="1371600" lvl="2" indent="-228600" algn="l">
              <a:lnSpc>
                <a:spcPct val="90000"/>
              </a:lnSpc>
              <a:spcBef>
                <a:spcPts val="375"/>
              </a:spcBef>
              <a:spcAft>
                <a:spcPts val="0"/>
              </a:spcAft>
              <a:buClr>
                <a:schemeClr val="dk1"/>
              </a:buClr>
              <a:buSzPts val="1400"/>
              <a:buFont typeface="Calibri"/>
              <a:buNone/>
              <a:defRPr b="1"/>
            </a:lvl3pPr>
            <a:lvl4pPr marL="1828800" lvl="3" indent="-228600" algn="l">
              <a:lnSpc>
                <a:spcPct val="90000"/>
              </a:lnSpc>
              <a:spcBef>
                <a:spcPts val="375"/>
              </a:spcBef>
              <a:spcAft>
                <a:spcPts val="0"/>
              </a:spcAft>
              <a:buClr>
                <a:schemeClr val="dk1"/>
              </a:buClr>
              <a:buSzPts val="1400"/>
              <a:buFont typeface="Calibri"/>
              <a:buNone/>
              <a:defRPr b="1"/>
            </a:lvl4pPr>
            <a:lvl5pPr marL="2286000" lvl="4" indent="-228600" algn="l">
              <a:lnSpc>
                <a:spcPct val="90000"/>
              </a:lnSpc>
              <a:spcBef>
                <a:spcPts val="375"/>
              </a:spcBef>
              <a:spcAft>
                <a:spcPts val="0"/>
              </a:spcAft>
              <a:buClr>
                <a:schemeClr val="dk1"/>
              </a:buClr>
              <a:buSzPts val="1400"/>
              <a:buFont typeface="Calibri"/>
              <a:buNone/>
              <a:defRPr b="1"/>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568" name="Google Shape;568;p116"/>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2_Divider Slide with image">
  <p:cSld name="UC Merced_Divider Slide with image and 5% transparent text box">
    <p:spTree>
      <p:nvGrpSpPr>
        <p:cNvPr id="1" name="Shape 569"/>
        <p:cNvGrpSpPr/>
        <p:nvPr/>
      </p:nvGrpSpPr>
      <p:grpSpPr>
        <a:xfrm>
          <a:off x="0" y="0"/>
          <a:ext cx="0" cy="0"/>
          <a:chOff x="0" y="0"/>
          <a:chExt cx="0" cy="0"/>
        </a:xfrm>
      </p:grpSpPr>
      <p:pic>
        <p:nvPicPr>
          <p:cNvPr id="570" name="Google Shape;570;p117" descr="UC Merced students studying in the Kolligian Library"/>
          <p:cNvPicPr preferRelativeResize="0"/>
          <p:nvPr/>
        </p:nvPicPr>
        <p:blipFill rotWithShape="1">
          <a:blip r:embed="rId2">
            <a:alphaModFix/>
          </a:blip>
          <a:srcRect/>
          <a:stretch/>
        </p:blipFill>
        <p:spPr>
          <a:xfrm>
            <a:off x="-6590" y="0"/>
            <a:ext cx="9144000" cy="5143500"/>
          </a:xfrm>
          <a:prstGeom prst="rect">
            <a:avLst/>
          </a:prstGeom>
          <a:noFill/>
          <a:ln>
            <a:noFill/>
          </a:ln>
        </p:spPr>
      </p:pic>
      <p:sp>
        <p:nvSpPr>
          <p:cNvPr id="571" name="Google Shape;571;p117" descr="Exterior view of the University of California Office of the President offices."/>
          <p:cNvSpPr/>
          <p:nvPr/>
        </p:nvSpPr>
        <p:spPr>
          <a:xfrm>
            <a:off x="-659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2" name="Google Shape;572;p117"/>
          <p:cNvSpPr txBox="1">
            <a:spLocks noGrp="1"/>
          </p:cNvSpPr>
          <p:nvPr>
            <p:ph type="body" idx="1"/>
          </p:nvPr>
        </p:nvSpPr>
        <p:spPr>
          <a:xfrm>
            <a:off x="685800" y="1561011"/>
            <a:ext cx="7772400" cy="693523"/>
          </a:xfrm>
          <a:prstGeom prst="rect">
            <a:avLst/>
          </a:prstGeom>
          <a:solidFill>
            <a:srgbClr val="EEA236">
              <a:alpha val="94901"/>
            </a:srgbClr>
          </a:solidFill>
          <a:ln>
            <a:noFill/>
          </a:ln>
        </p:spPr>
        <p:txBody>
          <a:bodyPr spcFirstLastPara="1" wrap="square" lIns="182875" tIns="182875" rIns="182875" bIns="182875" anchor="t" anchorCtr="0">
            <a:spAutoFit/>
          </a:bodyPr>
          <a:lstStyle>
            <a:lvl1pPr marL="457200" lvl="0" indent="-228600" algn="l">
              <a:lnSpc>
                <a:spcPct val="90000"/>
              </a:lnSpc>
              <a:spcBef>
                <a:spcPts val="750"/>
              </a:spcBef>
              <a:spcAft>
                <a:spcPts val="0"/>
              </a:spcAft>
              <a:buClr>
                <a:schemeClr val="dk1"/>
              </a:buClr>
              <a:buSzPts val="1600"/>
              <a:buFont typeface="Arial"/>
              <a:buNone/>
              <a:defRPr sz="1600" b="0" i="0" cap="none">
                <a:latin typeface="Calibri"/>
                <a:ea typeface="Calibri"/>
                <a:cs typeface="Calibri"/>
                <a:sym typeface="Calibri"/>
              </a:defRPr>
            </a:lvl1pPr>
            <a:lvl2pPr marL="914400" lvl="1" indent="-228600" algn="l">
              <a:lnSpc>
                <a:spcPct val="90000"/>
              </a:lnSpc>
              <a:spcBef>
                <a:spcPts val="375"/>
              </a:spcBef>
              <a:spcAft>
                <a:spcPts val="0"/>
              </a:spcAft>
              <a:buClr>
                <a:schemeClr val="dk1"/>
              </a:buClr>
              <a:buSzPts val="1400"/>
              <a:buFont typeface="Calibri"/>
              <a:buNone/>
              <a:defRPr b="1"/>
            </a:lvl2pPr>
            <a:lvl3pPr marL="1371600" lvl="2" indent="-228600" algn="l">
              <a:lnSpc>
                <a:spcPct val="90000"/>
              </a:lnSpc>
              <a:spcBef>
                <a:spcPts val="375"/>
              </a:spcBef>
              <a:spcAft>
                <a:spcPts val="0"/>
              </a:spcAft>
              <a:buClr>
                <a:schemeClr val="dk1"/>
              </a:buClr>
              <a:buSzPts val="1400"/>
              <a:buFont typeface="Calibri"/>
              <a:buNone/>
              <a:defRPr b="1"/>
            </a:lvl3pPr>
            <a:lvl4pPr marL="1828800" lvl="3" indent="-228600" algn="l">
              <a:lnSpc>
                <a:spcPct val="90000"/>
              </a:lnSpc>
              <a:spcBef>
                <a:spcPts val="375"/>
              </a:spcBef>
              <a:spcAft>
                <a:spcPts val="0"/>
              </a:spcAft>
              <a:buClr>
                <a:schemeClr val="dk1"/>
              </a:buClr>
              <a:buSzPts val="1400"/>
              <a:buFont typeface="Calibri"/>
              <a:buNone/>
              <a:defRPr b="1"/>
            </a:lvl4pPr>
            <a:lvl5pPr marL="2286000" lvl="4" indent="-228600" algn="l">
              <a:lnSpc>
                <a:spcPct val="90000"/>
              </a:lnSpc>
              <a:spcBef>
                <a:spcPts val="375"/>
              </a:spcBef>
              <a:spcAft>
                <a:spcPts val="0"/>
              </a:spcAft>
              <a:buClr>
                <a:schemeClr val="dk1"/>
              </a:buClr>
              <a:buSzPts val="1400"/>
              <a:buFont typeface="Calibri"/>
              <a:buNone/>
              <a:defRPr b="1"/>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573" name="Google Shape;573;p117"/>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Divider Slide with image">
  <p:cSld name="UC Riverside_Divider Slide with image">
    <p:spTree>
      <p:nvGrpSpPr>
        <p:cNvPr id="1" name="Shape 574"/>
        <p:cNvGrpSpPr/>
        <p:nvPr/>
      </p:nvGrpSpPr>
      <p:grpSpPr>
        <a:xfrm>
          <a:off x="0" y="0"/>
          <a:ext cx="0" cy="0"/>
          <a:chOff x="0" y="0"/>
          <a:chExt cx="0" cy="0"/>
        </a:xfrm>
      </p:grpSpPr>
      <p:pic>
        <p:nvPicPr>
          <p:cNvPr id="575" name="Google Shape;575;p118" descr="Exterior view of the UC Riverside Rivera Library Arches. Students in the foreground walking."/>
          <p:cNvPicPr preferRelativeResize="0"/>
          <p:nvPr/>
        </p:nvPicPr>
        <p:blipFill rotWithShape="1">
          <a:blip r:embed="rId2">
            <a:alphaModFix/>
          </a:blip>
          <a:srcRect/>
          <a:stretch/>
        </p:blipFill>
        <p:spPr>
          <a:xfrm>
            <a:off x="0" y="0"/>
            <a:ext cx="9339943" cy="5143500"/>
          </a:xfrm>
          <a:prstGeom prst="rect">
            <a:avLst/>
          </a:prstGeom>
          <a:noFill/>
          <a:ln>
            <a:noFill/>
          </a:ln>
        </p:spPr>
      </p:pic>
      <p:sp>
        <p:nvSpPr>
          <p:cNvPr id="576" name="Google Shape;576;p118" descr="Exterior view of the University of California Office of the President offices."/>
          <p:cNvSpPr/>
          <p:nvPr/>
        </p:nvSpPr>
        <p:spPr>
          <a:xfrm>
            <a:off x="0" y="0"/>
            <a:ext cx="9339942"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7" name="Google Shape;577;p118"/>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Divider Slide with image">
  <p:cSld name="UC Riverside__Divider Slide w/ image and solid text box">
    <p:spTree>
      <p:nvGrpSpPr>
        <p:cNvPr id="1" name="Shape 578"/>
        <p:cNvGrpSpPr/>
        <p:nvPr/>
      </p:nvGrpSpPr>
      <p:grpSpPr>
        <a:xfrm>
          <a:off x="0" y="0"/>
          <a:ext cx="0" cy="0"/>
          <a:chOff x="0" y="0"/>
          <a:chExt cx="0" cy="0"/>
        </a:xfrm>
      </p:grpSpPr>
      <p:pic>
        <p:nvPicPr>
          <p:cNvPr id="579" name="Google Shape;579;p119" descr="Exterior view of the UC Riverside Rivera Library Arches. Students in the foreground walking."/>
          <p:cNvPicPr preferRelativeResize="0"/>
          <p:nvPr/>
        </p:nvPicPr>
        <p:blipFill rotWithShape="1">
          <a:blip r:embed="rId2">
            <a:alphaModFix/>
          </a:blip>
          <a:srcRect/>
          <a:stretch/>
        </p:blipFill>
        <p:spPr>
          <a:xfrm>
            <a:off x="0" y="0"/>
            <a:ext cx="9339943" cy="5143500"/>
          </a:xfrm>
          <a:prstGeom prst="rect">
            <a:avLst/>
          </a:prstGeom>
          <a:noFill/>
          <a:ln>
            <a:noFill/>
          </a:ln>
        </p:spPr>
      </p:pic>
      <p:sp>
        <p:nvSpPr>
          <p:cNvPr id="580" name="Google Shape;580;p119" descr="Exterior view of the University of California Office of the President offices."/>
          <p:cNvSpPr/>
          <p:nvPr/>
        </p:nvSpPr>
        <p:spPr>
          <a:xfrm>
            <a:off x="-1" y="0"/>
            <a:ext cx="9339943"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1" name="Google Shape;581;p119"/>
          <p:cNvSpPr txBox="1">
            <a:spLocks noGrp="1"/>
          </p:cNvSpPr>
          <p:nvPr>
            <p:ph type="body" idx="1"/>
          </p:nvPr>
        </p:nvSpPr>
        <p:spPr>
          <a:xfrm>
            <a:off x="685800" y="1561011"/>
            <a:ext cx="7772400" cy="693523"/>
          </a:xfrm>
          <a:prstGeom prst="rect">
            <a:avLst/>
          </a:prstGeom>
          <a:solidFill>
            <a:srgbClr val="EEA236"/>
          </a:solidFill>
          <a:ln>
            <a:noFill/>
          </a:ln>
        </p:spPr>
        <p:txBody>
          <a:bodyPr spcFirstLastPara="1" wrap="square" lIns="182875" tIns="182875" rIns="182875" bIns="182875" anchor="t" anchorCtr="0">
            <a:spAutoFit/>
          </a:bodyPr>
          <a:lstStyle>
            <a:lvl1pPr marL="457200" lvl="0" indent="-228600" algn="l">
              <a:lnSpc>
                <a:spcPct val="90000"/>
              </a:lnSpc>
              <a:spcBef>
                <a:spcPts val="750"/>
              </a:spcBef>
              <a:spcAft>
                <a:spcPts val="0"/>
              </a:spcAft>
              <a:buClr>
                <a:schemeClr val="dk1"/>
              </a:buClr>
              <a:buSzPts val="1600"/>
              <a:buFont typeface="Arial"/>
              <a:buNone/>
              <a:defRPr sz="1600" b="0" i="0" cap="none">
                <a:latin typeface="Calibri"/>
                <a:ea typeface="Calibri"/>
                <a:cs typeface="Calibri"/>
                <a:sym typeface="Calibri"/>
              </a:defRPr>
            </a:lvl1pPr>
            <a:lvl2pPr marL="914400" lvl="1" indent="-228600" algn="l">
              <a:lnSpc>
                <a:spcPct val="90000"/>
              </a:lnSpc>
              <a:spcBef>
                <a:spcPts val="375"/>
              </a:spcBef>
              <a:spcAft>
                <a:spcPts val="0"/>
              </a:spcAft>
              <a:buClr>
                <a:schemeClr val="dk1"/>
              </a:buClr>
              <a:buSzPts val="1400"/>
              <a:buFont typeface="Calibri"/>
              <a:buNone/>
              <a:defRPr b="1"/>
            </a:lvl2pPr>
            <a:lvl3pPr marL="1371600" lvl="2" indent="-228600" algn="l">
              <a:lnSpc>
                <a:spcPct val="90000"/>
              </a:lnSpc>
              <a:spcBef>
                <a:spcPts val="375"/>
              </a:spcBef>
              <a:spcAft>
                <a:spcPts val="0"/>
              </a:spcAft>
              <a:buClr>
                <a:schemeClr val="dk1"/>
              </a:buClr>
              <a:buSzPts val="1400"/>
              <a:buFont typeface="Calibri"/>
              <a:buNone/>
              <a:defRPr b="1"/>
            </a:lvl3pPr>
            <a:lvl4pPr marL="1828800" lvl="3" indent="-228600" algn="l">
              <a:lnSpc>
                <a:spcPct val="90000"/>
              </a:lnSpc>
              <a:spcBef>
                <a:spcPts val="375"/>
              </a:spcBef>
              <a:spcAft>
                <a:spcPts val="0"/>
              </a:spcAft>
              <a:buClr>
                <a:schemeClr val="dk1"/>
              </a:buClr>
              <a:buSzPts val="1400"/>
              <a:buFont typeface="Calibri"/>
              <a:buNone/>
              <a:defRPr b="1"/>
            </a:lvl4pPr>
            <a:lvl5pPr marL="2286000" lvl="4" indent="-228600" algn="l">
              <a:lnSpc>
                <a:spcPct val="90000"/>
              </a:lnSpc>
              <a:spcBef>
                <a:spcPts val="375"/>
              </a:spcBef>
              <a:spcAft>
                <a:spcPts val="0"/>
              </a:spcAft>
              <a:buClr>
                <a:schemeClr val="dk1"/>
              </a:buClr>
              <a:buSzPts val="1400"/>
              <a:buFont typeface="Calibri"/>
              <a:buNone/>
              <a:defRPr b="1"/>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582" name="Google Shape;582;p119"/>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Divider Slide with image">
  <p:cSld name="UC Riverside_Divider Slide with image and 5% transparent text box">
    <p:spTree>
      <p:nvGrpSpPr>
        <p:cNvPr id="1" name="Shape 583"/>
        <p:cNvGrpSpPr/>
        <p:nvPr/>
      </p:nvGrpSpPr>
      <p:grpSpPr>
        <a:xfrm>
          <a:off x="0" y="0"/>
          <a:ext cx="0" cy="0"/>
          <a:chOff x="0" y="0"/>
          <a:chExt cx="0" cy="0"/>
        </a:xfrm>
      </p:grpSpPr>
      <p:pic>
        <p:nvPicPr>
          <p:cNvPr id="584" name="Google Shape;584;p120" descr="Exterior view of the UC Riverside Rivera Library Arches. Students in the foreground walking."/>
          <p:cNvPicPr preferRelativeResize="0"/>
          <p:nvPr/>
        </p:nvPicPr>
        <p:blipFill rotWithShape="1">
          <a:blip r:embed="rId2">
            <a:alphaModFix/>
          </a:blip>
          <a:srcRect/>
          <a:stretch/>
        </p:blipFill>
        <p:spPr>
          <a:xfrm>
            <a:off x="0" y="0"/>
            <a:ext cx="9339943" cy="5143500"/>
          </a:xfrm>
          <a:prstGeom prst="rect">
            <a:avLst/>
          </a:prstGeom>
          <a:noFill/>
          <a:ln>
            <a:noFill/>
          </a:ln>
        </p:spPr>
      </p:pic>
      <p:sp>
        <p:nvSpPr>
          <p:cNvPr id="585" name="Google Shape;585;p120" descr="Exterior view of the University of California Office of the President offices."/>
          <p:cNvSpPr/>
          <p:nvPr/>
        </p:nvSpPr>
        <p:spPr>
          <a:xfrm>
            <a:off x="0" y="0"/>
            <a:ext cx="9339942"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6" name="Google Shape;586;p120"/>
          <p:cNvSpPr txBox="1">
            <a:spLocks noGrp="1"/>
          </p:cNvSpPr>
          <p:nvPr>
            <p:ph type="body" idx="1"/>
          </p:nvPr>
        </p:nvSpPr>
        <p:spPr>
          <a:xfrm>
            <a:off x="685800" y="1561011"/>
            <a:ext cx="7772400" cy="693523"/>
          </a:xfrm>
          <a:prstGeom prst="rect">
            <a:avLst/>
          </a:prstGeom>
          <a:solidFill>
            <a:srgbClr val="EEA236">
              <a:alpha val="94901"/>
            </a:srgbClr>
          </a:solidFill>
          <a:ln>
            <a:noFill/>
          </a:ln>
        </p:spPr>
        <p:txBody>
          <a:bodyPr spcFirstLastPara="1" wrap="square" lIns="182875" tIns="182875" rIns="182875" bIns="182875" anchor="t" anchorCtr="0">
            <a:spAutoFit/>
          </a:bodyPr>
          <a:lstStyle>
            <a:lvl1pPr marL="457200" lvl="0" indent="-228600" algn="l">
              <a:lnSpc>
                <a:spcPct val="90000"/>
              </a:lnSpc>
              <a:spcBef>
                <a:spcPts val="750"/>
              </a:spcBef>
              <a:spcAft>
                <a:spcPts val="0"/>
              </a:spcAft>
              <a:buClr>
                <a:schemeClr val="dk1"/>
              </a:buClr>
              <a:buSzPts val="1600"/>
              <a:buFont typeface="Arial"/>
              <a:buNone/>
              <a:defRPr sz="1600" b="0" i="0" cap="none">
                <a:latin typeface="Calibri"/>
                <a:ea typeface="Calibri"/>
                <a:cs typeface="Calibri"/>
                <a:sym typeface="Calibri"/>
              </a:defRPr>
            </a:lvl1pPr>
            <a:lvl2pPr marL="914400" lvl="1" indent="-228600" algn="l">
              <a:lnSpc>
                <a:spcPct val="90000"/>
              </a:lnSpc>
              <a:spcBef>
                <a:spcPts val="375"/>
              </a:spcBef>
              <a:spcAft>
                <a:spcPts val="0"/>
              </a:spcAft>
              <a:buClr>
                <a:schemeClr val="dk1"/>
              </a:buClr>
              <a:buSzPts val="1400"/>
              <a:buFont typeface="Calibri"/>
              <a:buNone/>
              <a:defRPr b="1"/>
            </a:lvl2pPr>
            <a:lvl3pPr marL="1371600" lvl="2" indent="-228600" algn="l">
              <a:lnSpc>
                <a:spcPct val="90000"/>
              </a:lnSpc>
              <a:spcBef>
                <a:spcPts val="375"/>
              </a:spcBef>
              <a:spcAft>
                <a:spcPts val="0"/>
              </a:spcAft>
              <a:buClr>
                <a:schemeClr val="dk1"/>
              </a:buClr>
              <a:buSzPts val="1400"/>
              <a:buFont typeface="Calibri"/>
              <a:buNone/>
              <a:defRPr b="1"/>
            </a:lvl3pPr>
            <a:lvl4pPr marL="1828800" lvl="3" indent="-228600" algn="l">
              <a:lnSpc>
                <a:spcPct val="90000"/>
              </a:lnSpc>
              <a:spcBef>
                <a:spcPts val="375"/>
              </a:spcBef>
              <a:spcAft>
                <a:spcPts val="0"/>
              </a:spcAft>
              <a:buClr>
                <a:schemeClr val="dk1"/>
              </a:buClr>
              <a:buSzPts val="1400"/>
              <a:buFont typeface="Calibri"/>
              <a:buNone/>
              <a:defRPr b="1"/>
            </a:lvl4pPr>
            <a:lvl5pPr marL="2286000" lvl="4" indent="-228600" algn="l">
              <a:lnSpc>
                <a:spcPct val="90000"/>
              </a:lnSpc>
              <a:spcBef>
                <a:spcPts val="375"/>
              </a:spcBef>
              <a:spcAft>
                <a:spcPts val="0"/>
              </a:spcAft>
              <a:buClr>
                <a:schemeClr val="dk1"/>
              </a:buClr>
              <a:buSzPts val="1400"/>
              <a:buFont typeface="Calibri"/>
              <a:buNone/>
              <a:defRPr b="1"/>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587" name="Google Shape;587;p120"/>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2_Divider Slide with image">
  <p:cSld name="UC San Diego_Divider Slide with image">
    <p:spTree>
      <p:nvGrpSpPr>
        <p:cNvPr id="1" name="Shape 588"/>
        <p:cNvGrpSpPr/>
        <p:nvPr/>
      </p:nvGrpSpPr>
      <p:grpSpPr>
        <a:xfrm>
          <a:off x="0" y="0"/>
          <a:ext cx="0" cy="0"/>
          <a:chOff x="0" y="0"/>
          <a:chExt cx="0" cy="0"/>
        </a:xfrm>
      </p:grpSpPr>
      <p:pic>
        <p:nvPicPr>
          <p:cNvPr id="589" name="Google Shape;589;p121" descr="Exterior view of the UC San Diego Geisel Library."/>
          <p:cNvPicPr preferRelativeResize="0"/>
          <p:nvPr/>
        </p:nvPicPr>
        <p:blipFill rotWithShape="1">
          <a:blip r:embed="rId2">
            <a:alphaModFix/>
          </a:blip>
          <a:srcRect/>
          <a:stretch/>
        </p:blipFill>
        <p:spPr>
          <a:xfrm>
            <a:off x="-240" y="0"/>
            <a:ext cx="9144000" cy="5143500"/>
          </a:xfrm>
          <a:prstGeom prst="rect">
            <a:avLst/>
          </a:prstGeom>
          <a:noFill/>
          <a:ln>
            <a:noFill/>
          </a:ln>
        </p:spPr>
      </p:pic>
      <p:sp>
        <p:nvSpPr>
          <p:cNvPr id="590" name="Google Shape;590;p121" descr="Exterior view of the University of California Office of the President offices."/>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1" name="Google Shape;591;p121"/>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2_Divider Slide with image">
  <p:cSld name="UC San Diego__Divider Slide w/ image and solid text box">
    <p:spTree>
      <p:nvGrpSpPr>
        <p:cNvPr id="1" name="Shape 592"/>
        <p:cNvGrpSpPr/>
        <p:nvPr/>
      </p:nvGrpSpPr>
      <p:grpSpPr>
        <a:xfrm>
          <a:off x="0" y="0"/>
          <a:ext cx="0" cy="0"/>
          <a:chOff x="0" y="0"/>
          <a:chExt cx="0" cy="0"/>
        </a:xfrm>
      </p:grpSpPr>
      <p:pic>
        <p:nvPicPr>
          <p:cNvPr id="593" name="Google Shape;593;p122" descr="Exterior view of the UC San Diego Geisel Library."/>
          <p:cNvPicPr preferRelativeResize="0"/>
          <p:nvPr/>
        </p:nvPicPr>
        <p:blipFill rotWithShape="1">
          <a:blip r:embed="rId2">
            <a:alphaModFix/>
          </a:blip>
          <a:srcRect/>
          <a:stretch/>
        </p:blipFill>
        <p:spPr>
          <a:xfrm>
            <a:off x="-240" y="0"/>
            <a:ext cx="9144000" cy="5143500"/>
          </a:xfrm>
          <a:prstGeom prst="rect">
            <a:avLst/>
          </a:prstGeom>
          <a:noFill/>
          <a:ln>
            <a:noFill/>
          </a:ln>
        </p:spPr>
      </p:pic>
      <p:sp>
        <p:nvSpPr>
          <p:cNvPr id="594" name="Google Shape;594;p122" descr="Exterior view of the University of California Office of the President offices."/>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5" name="Google Shape;595;p122"/>
          <p:cNvSpPr txBox="1">
            <a:spLocks noGrp="1"/>
          </p:cNvSpPr>
          <p:nvPr>
            <p:ph type="body" idx="1"/>
          </p:nvPr>
        </p:nvSpPr>
        <p:spPr>
          <a:xfrm>
            <a:off x="685800" y="1561011"/>
            <a:ext cx="7772400" cy="693523"/>
          </a:xfrm>
          <a:prstGeom prst="rect">
            <a:avLst/>
          </a:prstGeom>
          <a:solidFill>
            <a:srgbClr val="EEA236"/>
          </a:solidFill>
          <a:ln>
            <a:noFill/>
          </a:ln>
        </p:spPr>
        <p:txBody>
          <a:bodyPr spcFirstLastPara="1" wrap="square" lIns="182875" tIns="182875" rIns="182875" bIns="182875" anchor="t" anchorCtr="0">
            <a:spAutoFit/>
          </a:bodyPr>
          <a:lstStyle>
            <a:lvl1pPr marL="457200" lvl="0" indent="-228600" algn="l">
              <a:lnSpc>
                <a:spcPct val="90000"/>
              </a:lnSpc>
              <a:spcBef>
                <a:spcPts val="750"/>
              </a:spcBef>
              <a:spcAft>
                <a:spcPts val="0"/>
              </a:spcAft>
              <a:buClr>
                <a:schemeClr val="dk1"/>
              </a:buClr>
              <a:buSzPts val="1600"/>
              <a:buFont typeface="Arial"/>
              <a:buNone/>
              <a:defRPr sz="1600" b="0" i="0" cap="none">
                <a:latin typeface="Calibri"/>
                <a:ea typeface="Calibri"/>
                <a:cs typeface="Calibri"/>
                <a:sym typeface="Calibri"/>
              </a:defRPr>
            </a:lvl1pPr>
            <a:lvl2pPr marL="914400" lvl="1" indent="-228600" algn="l">
              <a:lnSpc>
                <a:spcPct val="90000"/>
              </a:lnSpc>
              <a:spcBef>
                <a:spcPts val="375"/>
              </a:spcBef>
              <a:spcAft>
                <a:spcPts val="0"/>
              </a:spcAft>
              <a:buClr>
                <a:schemeClr val="dk1"/>
              </a:buClr>
              <a:buSzPts val="1400"/>
              <a:buFont typeface="Calibri"/>
              <a:buNone/>
              <a:defRPr b="1"/>
            </a:lvl2pPr>
            <a:lvl3pPr marL="1371600" lvl="2" indent="-228600" algn="l">
              <a:lnSpc>
                <a:spcPct val="90000"/>
              </a:lnSpc>
              <a:spcBef>
                <a:spcPts val="375"/>
              </a:spcBef>
              <a:spcAft>
                <a:spcPts val="0"/>
              </a:spcAft>
              <a:buClr>
                <a:schemeClr val="dk1"/>
              </a:buClr>
              <a:buSzPts val="1400"/>
              <a:buFont typeface="Calibri"/>
              <a:buNone/>
              <a:defRPr b="1"/>
            </a:lvl3pPr>
            <a:lvl4pPr marL="1828800" lvl="3" indent="-228600" algn="l">
              <a:lnSpc>
                <a:spcPct val="90000"/>
              </a:lnSpc>
              <a:spcBef>
                <a:spcPts val="375"/>
              </a:spcBef>
              <a:spcAft>
                <a:spcPts val="0"/>
              </a:spcAft>
              <a:buClr>
                <a:schemeClr val="dk1"/>
              </a:buClr>
              <a:buSzPts val="1400"/>
              <a:buFont typeface="Calibri"/>
              <a:buNone/>
              <a:defRPr b="1"/>
            </a:lvl4pPr>
            <a:lvl5pPr marL="2286000" lvl="4" indent="-228600" algn="l">
              <a:lnSpc>
                <a:spcPct val="90000"/>
              </a:lnSpc>
              <a:spcBef>
                <a:spcPts val="375"/>
              </a:spcBef>
              <a:spcAft>
                <a:spcPts val="0"/>
              </a:spcAft>
              <a:buClr>
                <a:schemeClr val="dk1"/>
              </a:buClr>
              <a:buSzPts val="1400"/>
              <a:buFont typeface="Calibri"/>
              <a:buNone/>
              <a:defRPr b="1"/>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596" name="Google Shape;596;p122"/>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2_Divider Slide with image">
  <p:cSld name="UC San Diego_Divider Slide with image and 5% transparent text box">
    <p:spTree>
      <p:nvGrpSpPr>
        <p:cNvPr id="1" name="Shape 597"/>
        <p:cNvGrpSpPr/>
        <p:nvPr/>
      </p:nvGrpSpPr>
      <p:grpSpPr>
        <a:xfrm>
          <a:off x="0" y="0"/>
          <a:ext cx="0" cy="0"/>
          <a:chOff x="0" y="0"/>
          <a:chExt cx="0" cy="0"/>
        </a:xfrm>
      </p:grpSpPr>
      <p:pic>
        <p:nvPicPr>
          <p:cNvPr id="598" name="Google Shape;598;p123" descr="Exterior view of the UC San Diego Geisel Library."/>
          <p:cNvPicPr preferRelativeResize="0"/>
          <p:nvPr/>
        </p:nvPicPr>
        <p:blipFill rotWithShape="1">
          <a:blip r:embed="rId2">
            <a:alphaModFix/>
          </a:blip>
          <a:srcRect/>
          <a:stretch/>
        </p:blipFill>
        <p:spPr>
          <a:xfrm>
            <a:off x="-240" y="0"/>
            <a:ext cx="9144000" cy="5143500"/>
          </a:xfrm>
          <a:prstGeom prst="rect">
            <a:avLst/>
          </a:prstGeom>
          <a:noFill/>
          <a:ln>
            <a:noFill/>
          </a:ln>
        </p:spPr>
      </p:pic>
      <p:sp>
        <p:nvSpPr>
          <p:cNvPr id="599" name="Google Shape;599;p123" descr="Exterior view of the University of California Office of the President offices."/>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0" name="Google Shape;600;p123"/>
          <p:cNvSpPr txBox="1">
            <a:spLocks noGrp="1"/>
          </p:cNvSpPr>
          <p:nvPr>
            <p:ph type="body" idx="1"/>
          </p:nvPr>
        </p:nvSpPr>
        <p:spPr>
          <a:xfrm>
            <a:off x="685800" y="1561011"/>
            <a:ext cx="7772400" cy="693523"/>
          </a:xfrm>
          <a:prstGeom prst="rect">
            <a:avLst/>
          </a:prstGeom>
          <a:solidFill>
            <a:srgbClr val="EEA236">
              <a:alpha val="94901"/>
            </a:srgbClr>
          </a:solidFill>
          <a:ln>
            <a:noFill/>
          </a:ln>
        </p:spPr>
        <p:txBody>
          <a:bodyPr spcFirstLastPara="1" wrap="square" lIns="182875" tIns="182875" rIns="182875" bIns="182875" anchor="t" anchorCtr="0">
            <a:spAutoFit/>
          </a:bodyPr>
          <a:lstStyle>
            <a:lvl1pPr marL="457200" lvl="0" indent="-228600" algn="l">
              <a:lnSpc>
                <a:spcPct val="90000"/>
              </a:lnSpc>
              <a:spcBef>
                <a:spcPts val="750"/>
              </a:spcBef>
              <a:spcAft>
                <a:spcPts val="0"/>
              </a:spcAft>
              <a:buClr>
                <a:schemeClr val="dk1"/>
              </a:buClr>
              <a:buSzPts val="1600"/>
              <a:buFont typeface="Arial"/>
              <a:buNone/>
              <a:defRPr sz="1600" b="0" i="0" cap="none">
                <a:latin typeface="Calibri"/>
                <a:ea typeface="Calibri"/>
                <a:cs typeface="Calibri"/>
                <a:sym typeface="Calibri"/>
              </a:defRPr>
            </a:lvl1pPr>
            <a:lvl2pPr marL="914400" lvl="1" indent="-228600" algn="l">
              <a:lnSpc>
                <a:spcPct val="90000"/>
              </a:lnSpc>
              <a:spcBef>
                <a:spcPts val="375"/>
              </a:spcBef>
              <a:spcAft>
                <a:spcPts val="0"/>
              </a:spcAft>
              <a:buClr>
                <a:schemeClr val="dk1"/>
              </a:buClr>
              <a:buSzPts val="1400"/>
              <a:buFont typeface="Calibri"/>
              <a:buNone/>
              <a:defRPr b="1"/>
            </a:lvl2pPr>
            <a:lvl3pPr marL="1371600" lvl="2" indent="-228600" algn="l">
              <a:lnSpc>
                <a:spcPct val="90000"/>
              </a:lnSpc>
              <a:spcBef>
                <a:spcPts val="375"/>
              </a:spcBef>
              <a:spcAft>
                <a:spcPts val="0"/>
              </a:spcAft>
              <a:buClr>
                <a:schemeClr val="dk1"/>
              </a:buClr>
              <a:buSzPts val="1400"/>
              <a:buFont typeface="Calibri"/>
              <a:buNone/>
              <a:defRPr b="1"/>
            </a:lvl3pPr>
            <a:lvl4pPr marL="1828800" lvl="3" indent="-228600" algn="l">
              <a:lnSpc>
                <a:spcPct val="90000"/>
              </a:lnSpc>
              <a:spcBef>
                <a:spcPts val="375"/>
              </a:spcBef>
              <a:spcAft>
                <a:spcPts val="0"/>
              </a:spcAft>
              <a:buClr>
                <a:schemeClr val="dk1"/>
              </a:buClr>
              <a:buSzPts val="1400"/>
              <a:buFont typeface="Calibri"/>
              <a:buNone/>
              <a:defRPr b="1"/>
            </a:lvl4pPr>
            <a:lvl5pPr marL="2286000" lvl="4" indent="-228600" algn="l">
              <a:lnSpc>
                <a:spcPct val="90000"/>
              </a:lnSpc>
              <a:spcBef>
                <a:spcPts val="375"/>
              </a:spcBef>
              <a:spcAft>
                <a:spcPts val="0"/>
              </a:spcAft>
              <a:buClr>
                <a:schemeClr val="dk1"/>
              </a:buClr>
              <a:buSzPts val="1400"/>
              <a:buFont typeface="Calibri"/>
              <a:buNone/>
              <a:defRPr b="1"/>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601" name="Google Shape;601;p123"/>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Divider Slide with image">
  <p:cSld name="UC San Francisco_Divider Slide with image">
    <p:spTree>
      <p:nvGrpSpPr>
        <p:cNvPr id="1" name="Shape 602"/>
        <p:cNvGrpSpPr/>
        <p:nvPr/>
      </p:nvGrpSpPr>
      <p:grpSpPr>
        <a:xfrm>
          <a:off x="0" y="0"/>
          <a:ext cx="0" cy="0"/>
          <a:chOff x="0" y="0"/>
          <a:chExt cx="0" cy="0"/>
        </a:xfrm>
      </p:grpSpPr>
      <p:pic>
        <p:nvPicPr>
          <p:cNvPr id="603" name="Google Shape;603;p124" descr="Window on north side of Parnassus Library. Person sitting in a chair looking our at view of mountains."/>
          <p:cNvPicPr preferRelativeResize="0"/>
          <p:nvPr/>
        </p:nvPicPr>
        <p:blipFill rotWithShape="1">
          <a:blip r:embed="rId2">
            <a:alphaModFix/>
          </a:blip>
          <a:srcRect/>
          <a:stretch/>
        </p:blipFill>
        <p:spPr>
          <a:xfrm>
            <a:off x="-195943" y="0"/>
            <a:ext cx="9339943" cy="5143500"/>
          </a:xfrm>
          <a:prstGeom prst="rect">
            <a:avLst/>
          </a:prstGeom>
          <a:noFill/>
          <a:ln>
            <a:noFill/>
          </a:ln>
        </p:spPr>
      </p:pic>
      <p:sp>
        <p:nvSpPr>
          <p:cNvPr id="604" name="Google Shape;604;p124" descr="Exterior view of the University of California Office of the President offices."/>
          <p:cNvSpPr/>
          <p:nvPr/>
        </p:nvSpPr>
        <p:spPr>
          <a:xfrm>
            <a:off x="-195944" y="0"/>
            <a:ext cx="9339943"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5" name="Google Shape;605;p124"/>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Divider Slide with image">
  <p:cSld name="UC San Francisco__Divider Slide w/ image and solid text box">
    <p:spTree>
      <p:nvGrpSpPr>
        <p:cNvPr id="1" name="Shape 606"/>
        <p:cNvGrpSpPr/>
        <p:nvPr/>
      </p:nvGrpSpPr>
      <p:grpSpPr>
        <a:xfrm>
          <a:off x="0" y="0"/>
          <a:ext cx="0" cy="0"/>
          <a:chOff x="0" y="0"/>
          <a:chExt cx="0" cy="0"/>
        </a:xfrm>
      </p:grpSpPr>
      <p:pic>
        <p:nvPicPr>
          <p:cNvPr id="607" name="Google Shape;607;p125" descr="Window on north side of Parnassus Library. Person sitting in a chair looking our at view of mountains."/>
          <p:cNvPicPr preferRelativeResize="0"/>
          <p:nvPr/>
        </p:nvPicPr>
        <p:blipFill rotWithShape="1">
          <a:blip r:embed="rId2">
            <a:alphaModFix/>
          </a:blip>
          <a:srcRect/>
          <a:stretch/>
        </p:blipFill>
        <p:spPr>
          <a:xfrm>
            <a:off x="-195943" y="0"/>
            <a:ext cx="9339943" cy="5143500"/>
          </a:xfrm>
          <a:prstGeom prst="rect">
            <a:avLst/>
          </a:prstGeom>
          <a:noFill/>
          <a:ln>
            <a:noFill/>
          </a:ln>
        </p:spPr>
      </p:pic>
      <p:sp>
        <p:nvSpPr>
          <p:cNvPr id="608" name="Google Shape;608;p125" descr="Exterior view of the University of California Office of the President offices."/>
          <p:cNvSpPr/>
          <p:nvPr/>
        </p:nvSpPr>
        <p:spPr>
          <a:xfrm>
            <a:off x="-195943" y="0"/>
            <a:ext cx="9339943"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9" name="Google Shape;609;p125"/>
          <p:cNvSpPr txBox="1">
            <a:spLocks noGrp="1"/>
          </p:cNvSpPr>
          <p:nvPr>
            <p:ph type="body" idx="1"/>
          </p:nvPr>
        </p:nvSpPr>
        <p:spPr>
          <a:xfrm>
            <a:off x="685800" y="1561011"/>
            <a:ext cx="7772400" cy="693523"/>
          </a:xfrm>
          <a:prstGeom prst="rect">
            <a:avLst/>
          </a:prstGeom>
          <a:solidFill>
            <a:srgbClr val="EEA236"/>
          </a:solidFill>
          <a:ln>
            <a:noFill/>
          </a:ln>
        </p:spPr>
        <p:txBody>
          <a:bodyPr spcFirstLastPara="1" wrap="square" lIns="182875" tIns="182875" rIns="182875" bIns="182875" anchor="t" anchorCtr="0">
            <a:spAutoFit/>
          </a:bodyPr>
          <a:lstStyle>
            <a:lvl1pPr marL="457200" lvl="0" indent="-228600" algn="l">
              <a:lnSpc>
                <a:spcPct val="90000"/>
              </a:lnSpc>
              <a:spcBef>
                <a:spcPts val="750"/>
              </a:spcBef>
              <a:spcAft>
                <a:spcPts val="0"/>
              </a:spcAft>
              <a:buClr>
                <a:schemeClr val="dk1"/>
              </a:buClr>
              <a:buSzPts val="1600"/>
              <a:buFont typeface="Arial"/>
              <a:buNone/>
              <a:defRPr sz="1600" b="0" i="0" cap="none">
                <a:latin typeface="Calibri"/>
                <a:ea typeface="Calibri"/>
                <a:cs typeface="Calibri"/>
                <a:sym typeface="Calibri"/>
              </a:defRPr>
            </a:lvl1pPr>
            <a:lvl2pPr marL="914400" lvl="1" indent="-228600" algn="l">
              <a:lnSpc>
                <a:spcPct val="90000"/>
              </a:lnSpc>
              <a:spcBef>
                <a:spcPts val="375"/>
              </a:spcBef>
              <a:spcAft>
                <a:spcPts val="0"/>
              </a:spcAft>
              <a:buClr>
                <a:schemeClr val="dk1"/>
              </a:buClr>
              <a:buSzPts val="1400"/>
              <a:buFont typeface="Calibri"/>
              <a:buNone/>
              <a:defRPr b="1"/>
            </a:lvl2pPr>
            <a:lvl3pPr marL="1371600" lvl="2" indent="-228600" algn="l">
              <a:lnSpc>
                <a:spcPct val="90000"/>
              </a:lnSpc>
              <a:spcBef>
                <a:spcPts val="375"/>
              </a:spcBef>
              <a:spcAft>
                <a:spcPts val="0"/>
              </a:spcAft>
              <a:buClr>
                <a:schemeClr val="dk1"/>
              </a:buClr>
              <a:buSzPts val="1400"/>
              <a:buFont typeface="Calibri"/>
              <a:buNone/>
              <a:defRPr b="1"/>
            </a:lvl3pPr>
            <a:lvl4pPr marL="1828800" lvl="3" indent="-228600" algn="l">
              <a:lnSpc>
                <a:spcPct val="90000"/>
              </a:lnSpc>
              <a:spcBef>
                <a:spcPts val="375"/>
              </a:spcBef>
              <a:spcAft>
                <a:spcPts val="0"/>
              </a:spcAft>
              <a:buClr>
                <a:schemeClr val="dk1"/>
              </a:buClr>
              <a:buSzPts val="1400"/>
              <a:buFont typeface="Calibri"/>
              <a:buNone/>
              <a:defRPr b="1"/>
            </a:lvl4pPr>
            <a:lvl5pPr marL="2286000" lvl="4" indent="-228600" algn="l">
              <a:lnSpc>
                <a:spcPct val="90000"/>
              </a:lnSpc>
              <a:spcBef>
                <a:spcPts val="375"/>
              </a:spcBef>
              <a:spcAft>
                <a:spcPts val="0"/>
              </a:spcAft>
              <a:buClr>
                <a:schemeClr val="dk1"/>
              </a:buClr>
              <a:buSzPts val="1400"/>
              <a:buFont typeface="Calibri"/>
              <a:buNone/>
              <a:defRPr b="1"/>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610" name="Google Shape;610;p125"/>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Divider Slide with image">
  <p:cSld name="UC San Francisco_Divider Slide with image and 5% transparent text box">
    <p:spTree>
      <p:nvGrpSpPr>
        <p:cNvPr id="1" name="Shape 611"/>
        <p:cNvGrpSpPr/>
        <p:nvPr/>
      </p:nvGrpSpPr>
      <p:grpSpPr>
        <a:xfrm>
          <a:off x="0" y="0"/>
          <a:ext cx="0" cy="0"/>
          <a:chOff x="0" y="0"/>
          <a:chExt cx="0" cy="0"/>
        </a:xfrm>
      </p:grpSpPr>
      <p:pic>
        <p:nvPicPr>
          <p:cNvPr id="612" name="Google Shape;612;p126" descr="Window on north side of Parnassus Library. Person sitting in a chair looking our at view of mountains."/>
          <p:cNvPicPr preferRelativeResize="0"/>
          <p:nvPr/>
        </p:nvPicPr>
        <p:blipFill rotWithShape="1">
          <a:blip r:embed="rId2">
            <a:alphaModFix/>
          </a:blip>
          <a:srcRect/>
          <a:stretch/>
        </p:blipFill>
        <p:spPr>
          <a:xfrm>
            <a:off x="-195943" y="0"/>
            <a:ext cx="9339943" cy="5143500"/>
          </a:xfrm>
          <a:prstGeom prst="rect">
            <a:avLst/>
          </a:prstGeom>
          <a:noFill/>
          <a:ln>
            <a:noFill/>
          </a:ln>
        </p:spPr>
      </p:pic>
      <p:sp>
        <p:nvSpPr>
          <p:cNvPr id="613" name="Google Shape;613;p126" descr="Exterior view of the University of California Office of the President offices."/>
          <p:cNvSpPr/>
          <p:nvPr/>
        </p:nvSpPr>
        <p:spPr>
          <a:xfrm>
            <a:off x="-195943" y="0"/>
            <a:ext cx="9339942"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4" name="Google Shape;614;p126"/>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5" name="Google Shape;615;p126"/>
          <p:cNvSpPr txBox="1">
            <a:spLocks noGrp="1"/>
          </p:cNvSpPr>
          <p:nvPr>
            <p:ph type="body" idx="1"/>
          </p:nvPr>
        </p:nvSpPr>
        <p:spPr>
          <a:xfrm>
            <a:off x="685800" y="1561011"/>
            <a:ext cx="7772400" cy="693523"/>
          </a:xfrm>
          <a:prstGeom prst="rect">
            <a:avLst/>
          </a:prstGeom>
          <a:solidFill>
            <a:srgbClr val="EEA236">
              <a:alpha val="94901"/>
            </a:srgbClr>
          </a:solidFill>
          <a:ln>
            <a:noFill/>
          </a:ln>
        </p:spPr>
        <p:txBody>
          <a:bodyPr spcFirstLastPara="1" wrap="square" lIns="182875" tIns="182875" rIns="182875" bIns="182875" anchor="t" anchorCtr="0">
            <a:spAutoFit/>
          </a:bodyPr>
          <a:lstStyle>
            <a:lvl1pPr marL="457200" lvl="0" indent="-228600" algn="l">
              <a:lnSpc>
                <a:spcPct val="90000"/>
              </a:lnSpc>
              <a:spcBef>
                <a:spcPts val="750"/>
              </a:spcBef>
              <a:spcAft>
                <a:spcPts val="0"/>
              </a:spcAft>
              <a:buClr>
                <a:schemeClr val="dk1"/>
              </a:buClr>
              <a:buSzPts val="1600"/>
              <a:buFont typeface="Arial"/>
              <a:buNone/>
              <a:defRPr sz="1600" b="0" i="0" cap="none">
                <a:latin typeface="Calibri"/>
                <a:ea typeface="Calibri"/>
                <a:cs typeface="Calibri"/>
                <a:sym typeface="Calibri"/>
              </a:defRPr>
            </a:lvl1pPr>
            <a:lvl2pPr marL="914400" lvl="1" indent="-228600" algn="l">
              <a:lnSpc>
                <a:spcPct val="90000"/>
              </a:lnSpc>
              <a:spcBef>
                <a:spcPts val="375"/>
              </a:spcBef>
              <a:spcAft>
                <a:spcPts val="0"/>
              </a:spcAft>
              <a:buClr>
                <a:schemeClr val="dk1"/>
              </a:buClr>
              <a:buSzPts val="1400"/>
              <a:buFont typeface="Calibri"/>
              <a:buNone/>
              <a:defRPr b="1"/>
            </a:lvl2pPr>
            <a:lvl3pPr marL="1371600" lvl="2" indent="-228600" algn="l">
              <a:lnSpc>
                <a:spcPct val="90000"/>
              </a:lnSpc>
              <a:spcBef>
                <a:spcPts val="375"/>
              </a:spcBef>
              <a:spcAft>
                <a:spcPts val="0"/>
              </a:spcAft>
              <a:buClr>
                <a:schemeClr val="dk1"/>
              </a:buClr>
              <a:buSzPts val="1400"/>
              <a:buFont typeface="Calibri"/>
              <a:buNone/>
              <a:defRPr b="1"/>
            </a:lvl3pPr>
            <a:lvl4pPr marL="1828800" lvl="3" indent="-228600" algn="l">
              <a:lnSpc>
                <a:spcPct val="90000"/>
              </a:lnSpc>
              <a:spcBef>
                <a:spcPts val="375"/>
              </a:spcBef>
              <a:spcAft>
                <a:spcPts val="0"/>
              </a:spcAft>
              <a:buClr>
                <a:schemeClr val="dk1"/>
              </a:buClr>
              <a:buSzPts val="1400"/>
              <a:buFont typeface="Calibri"/>
              <a:buNone/>
              <a:defRPr b="1"/>
            </a:lvl4pPr>
            <a:lvl5pPr marL="2286000" lvl="4" indent="-228600" algn="l">
              <a:lnSpc>
                <a:spcPct val="90000"/>
              </a:lnSpc>
              <a:spcBef>
                <a:spcPts val="375"/>
              </a:spcBef>
              <a:spcAft>
                <a:spcPts val="0"/>
              </a:spcAft>
              <a:buClr>
                <a:schemeClr val="dk1"/>
              </a:buClr>
              <a:buSzPts val="1400"/>
              <a:buFont typeface="Calibri"/>
              <a:buNone/>
              <a:defRPr b="1"/>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2_Divider Slide with image">
  <p:cSld name="UC Santa Barbara_Divider Slide with image">
    <p:spTree>
      <p:nvGrpSpPr>
        <p:cNvPr id="1" name="Shape 616"/>
        <p:cNvGrpSpPr/>
        <p:nvPr/>
      </p:nvGrpSpPr>
      <p:grpSpPr>
        <a:xfrm>
          <a:off x="0" y="0"/>
          <a:ext cx="0" cy="0"/>
          <a:chOff x="0" y="0"/>
          <a:chExt cx="0" cy="0"/>
        </a:xfrm>
      </p:grpSpPr>
      <p:pic>
        <p:nvPicPr>
          <p:cNvPr id="617" name="Google Shape;617;p127" descr="A group of people sitting at tables in a library inside of the UC Santa Barbara Library."/>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18" name="Google Shape;618;p127" descr="Exterior view of the University of California Office of the President offices."/>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9" name="Google Shape;619;p127"/>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2_Divider Slide with image">
  <p:cSld name="UC Santa Barbara__Divider Slide w/ image and solid text box">
    <p:spTree>
      <p:nvGrpSpPr>
        <p:cNvPr id="1" name="Shape 620"/>
        <p:cNvGrpSpPr/>
        <p:nvPr/>
      </p:nvGrpSpPr>
      <p:grpSpPr>
        <a:xfrm>
          <a:off x="0" y="0"/>
          <a:ext cx="0" cy="0"/>
          <a:chOff x="0" y="0"/>
          <a:chExt cx="0" cy="0"/>
        </a:xfrm>
      </p:grpSpPr>
      <p:pic>
        <p:nvPicPr>
          <p:cNvPr id="621" name="Google Shape;621;p128" descr="A group of people sitting at tables in a library inside of the UC Santa Barbara Library."/>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22" name="Google Shape;622;p128" descr="Exterior view of the University of California Office of the President offices."/>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3" name="Google Shape;623;p128"/>
          <p:cNvSpPr txBox="1">
            <a:spLocks noGrp="1"/>
          </p:cNvSpPr>
          <p:nvPr>
            <p:ph type="body" idx="1"/>
          </p:nvPr>
        </p:nvSpPr>
        <p:spPr>
          <a:xfrm>
            <a:off x="685800" y="1561011"/>
            <a:ext cx="7772400" cy="693523"/>
          </a:xfrm>
          <a:prstGeom prst="rect">
            <a:avLst/>
          </a:prstGeom>
          <a:solidFill>
            <a:srgbClr val="EEA236"/>
          </a:solidFill>
          <a:ln>
            <a:noFill/>
          </a:ln>
        </p:spPr>
        <p:txBody>
          <a:bodyPr spcFirstLastPara="1" wrap="square" lIns="182875" tIns="182875" rIns="182875" bIns="182875" anchor="t" anchorCtr="0">
            <a:spAutoFit/>
          </a:bodyPr>
          <a:lstStyle>
            <a:lvl1pPr marL="457200" lvl="0" indent="-228600" algn="l">
              <a:lnSpc>
                <a:spcPct val="90000"/>
              </a:lnSpc>
              <a:spcBef>
                <a:spcPts val="750"/>
              </a:spcBef>
              <a:spcAft>
                <a:spcPts val="0"/>
              </a:spcAft>
              <a:buClr>
                <a:schemeClr val="dk1"/>
              </a:buClr>
              <a:buSzPts val="1600"/>
              <a:buFont typeface="Arial"/>
              <a:buNone/>
              <a:defRPr sz="1600" b="0" i="0" cap="none">
                <a:latin typeface="Calibri"/>
                <a:ea typeface="Calibri"/>
                <a:cs typeface="Calibri"/>
                <a:sym typeface="Calibri"/>
              </a:defRPr>
            </a:lvl1pPr>
            <a:lvl2pPr marL="914400" lvl="1" indent="-228600" algn="l">
              <a:lnSpc>
                <a:spcPct val="90000"/>
              </a:lnSpc>
              <a:spcBef>
                <a:spcPts val="375"/>
              </a:spcBef>
              <a:spcAft>
                <a:spcPts val="0"/>
              </a:spcAft>
              <a:buClr>
                <a:schemeClr val="dk1"/>
              </a:buClr>
              <a:buSzPts val="1400"/>
              <a:buFont typeface="Calibri"/>
              <a:buNone/>
              <a:defRPr b="1"/>
            </a:lvl2pPr>
            <a:lvl3pPr marL="1371600" lvl="2" indent="-228600" algn="l">
              <a:lnSpc>
                <a:spcPct val="90000"/>
              </a:lnSpc>
              <a:spcBef>
                <a:spcPts val="375"/>
              </a:spcBef>
              <a:spcAft>
                <a:spcPts val="0"/>
              </a:spcAft>
              <a:buClr>
                <a:schemeClr val="dk1"/>
              </a:buClr>
              <a:buSzPts val="1400"/>
              <a:buFont typeface="Calibri"/>
              <a:buNone/>
              <a:defRPr b="1"/>
            </a:lvl3pPr>
            <a:lvl4pPr marL="1828800" lvl="3" indent="-228600" algn="l">
              <a:lnSpc>
                <a:spcPct val="90000"/>
              </a:lnSpc>
              <a:spcBef>
                <a:spcPts val="375"/>
              </a:spcBef>
              <a:spcAft>
                <a:spcPts val="0"/>
              </a:spcAft>
              <a:buClr>
                <a:schemeClr val="dk1"/>
              </a:buClr>
              <a:buSzPts val="1400"/>
              <a:buFont typeface="Calibri"/>
              <a:buNone/>
              <a:defRPr b="1"/>
            </a:lvl4pPr>
            <a:lvl5pPr marL="2286000" lvl="4" indent="-228600" algn="l">
              <a:lnSpc>
                <a:spcPct val="90000"/>
              </a:lnSpc>
              <a:spcBef>
                <a:spcPts val="375"/>
              </a:spcBef>
              <a:spcAft>
                <a:spcPts val="0"/>
              </a:spcAft>
              <a:buClr>
                <a:schemeClr val="dk1"/>
              </a:buClr>
              <a:buSzPts val="1400"/>
              <a:buFont typeface="Calibri"/>
              <a:buNone/>
              <a:defRPr b="1"/>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624" name="Google Shape;624;p128"/>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2_Divider Slide with image">
  <p:cSld name="UC Santa Barbara_Divider Slide with image and 5% transparent text box">
    <p:spTree>
      <p:nvGrpSpPr>
        <p:cNvPr id="1" name="Shape 625"/>
        <p:cNvGrpSpPr/>
        <p:nvPr/>
      </p:nvGrpSpPr>
      <p:grpSpPr>
        <a:xfrm>
          <a:off x="0" y="0"/>
          <a:ext cx="0" cy="0"/>
          <a:chOff x="0" y="0"/>
          <a:chExt cx="0" cy="0"/>
        </a:xfrm>
      </p:grpSpPr>
      <p:pic>
        <p:nvPicPr>
          <p:cNvPr id="626" name="Google Shape;626;p129" descr="A group of people sitting at tables in a library inside of the UC Santa Barbara Library."/>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27" name="Google Shape;627;p129" descr="Exterior view of the University of California Office of the President offices."/>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8" name="Google Shape;628;p129"/>
          <p:cNvSpPr txBox="1">
            <a:spLocks noGrp="1"/>
          </p:cNvSpPr>
          <p:nvPr>
            <p:ph type="body" idx="1"/>
          </p:nvPr>
        </p:nvSpPr>
        <p:spPr>
          <a:xfrm>
            <a:off x="685800" y="1561011"/>
            <a:ext cx="7772400" cy="693523"/>
          </a:xfrm>
          <a:prstGeom prst="rect">
            <a:avLst/>
          </a:prstGeom>
          <a:solidFill>
            <a:srgbClr val="EEA236">
              <a:alpha val="94901"/>
            </a:srgbClr>
          </a:solidFill>
          <a:ln>
            <a:noFill/>
          </a:ln>
        </p:spPr>
        <p:txBody>
          <a:bodyPr spcFirstLastPara="1" wrap="square" lIns="182875" tIns="182875" rIns="182875" bIns="182875" anchor="t" anchorCtr="0">
            <a:spAutoFit/>
          </a:bodyPr>
          <a:lstStyle>
            <a:lvl1pPr marL="457200" lvl="0" indent="-228600" algn="l">
              <a:lnSpc>
                <a:spcPct val="90000"/>
              </a:lnSpc>
              <a:spcBef>
                <a:spcPts val="750"/>
              </a:spcBef>
              <a:spcAft>
                <a:spcPts val="0"/>
              </a:spcAft>
              <a:buClr>
                <a:schemeClr val="dk1"/>
              </a:buClr>
              <a:buSzPts val="1600"/>
              <a:buFont typeface="Arial"/>
              <a:buNone/>
              <a:defRPr sz="1600" b="0" i="0" cap="none">
                <a:latin typeface="Calibri"/>
                <a:ea typeface="Calibri"/>
                <a:cs typeface="Calibri"/>
                <a:sym typeface="Calibri"/>
              </a:defRPr>
            </a:lvl1pPr>
            <a:lvl2pPr marL="914400" lvl="1" indent="-228600" algn="l">
              <a:lnSpc>
                <a:spcPct val="90000"/>
              </a:lnSpc>
              <a:spcBef>
                <a:spcPts val="375"/>
              </a:spcBef>
              <a:spcAft>
                <a:spcPts val="0"/>
              </a:spcAft>
              <a:buClr>
                <a:schemeClr val="dk1"/>
              </a:buClr>
              <a:buSzPts val="1400"/>
              <a:buFont typeface="Calibri"/>
              <a:buNone/>
              <a:defRPr b="1"/>
            </a:lvl2pPr>
            <a:lvl3pPr marL="1371600" lvl="2" indent="-228600" algn="l">
              <a:lnSpc>
                <a:spcPct val="90000"/>
              </a:lnSpc>
              <a:spcBef>
                <a:spcPts val="375"/>
              </a:spcBef>
              <a:spcAft>
                <a:spcPts val="0"/>
              </a:spcAft>
              <a:buClr>
                <a:schemeClr val="dk1"/>
              </a:buClr>
              <a:buSzPts val="1400"/>
              <a:buFont typeface="Calibri"/>
              <a:buNone/>
              <a:defRPr b="1"/>
            </a:lvl3pPr>
            <a:lvl4pPr marL="1828800" lvl="3" indent="-228600" algn="l">
              <a:lnSpc>
                <a:spcPct val="90000"/>
              </a:lnSpc>
              <a:spcBef>
                <a:spcPts val="375"/>
              </a:spcBef>
              <a:spcAft>
                <a:spcPts val="0"/>
              </a:spcAft>
              <a:buClr>
                <a:schemeClr val="dk1"/>
              </a:buClr>
              <a:buSzPts val="1400"/>
              <a:buFont typeface="Calibri"/>
              <a:buNone/>
              <a:defRPr b="1"/>
            </a:lvl4pPr>
            <a:lvl5pPr marL="2286000" lvl="4" indent="-228600" algn="l">
              <a:lnSpc>
                <a:spcPct val="90000"/>
              </a:lnSpc>
              <a:spcBef>
                <a:spcPts val="375"/>
              </a:spcBef>
              <a:spcAft>
                <a:spcPts val="0"/>
              </a:spcAft>
              <a:buClr>
                <a:schemeClr val="dk1"/>
              </a:buClr>
              <a:buSzPts val="1400"/>
              <a:buFont typeface="Calibri"/>
              <a:buNone/>
              <a:defRPr b="1"/>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629" name="Google Shape;629;p129"/>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2_Divider Slide with image">
  <p:cSld name="UC Santa Cruz_Divider Slide with image">
    <p:spTree>
      <p:nvGrpSpPr>
        <p:cNvPr id="1" name="Shape 630"/>
        <p:cNvGrpSpPr/>
        <p:nvPr/>
      </p:nvGrpSpPr>
      <p:grpSpPr>
        <a:xfrm>
          <a:off x="0" y="0"/>
          <a:ext cx="0" cy="0"/>
          <a:chOff x="0" y="0"/>
          <a:chExt cx="0" cy="0"/>
        </a:xfrm>
      </p:grpSpPr>
      <p:pic>
        <p:nvPicPr>
          <p:cNvPr id="631" name="Google Shape;631;p130" descr="Exterior view of the McHenry Library at UC Santa Cruz."/>
          <p:cNvPicPr preferRelativeResize="0"/>
          <p:nvPr/>
        </p:nvPicPr>
        <p:blipFill rotWithShape="1">
          <a:blip r:embed="rId2">
            <a:alphaModFix/>
          </a:blip>
          <a:srcRect/>
          <a:stretch/>
        </p:blipFill>
        <p:spPr>
          <a:xfrm>
            <a:off x="-240" y="0"/>
            <a:ext cx="9144000" cy="5143500"/>
          </a:xfrm>
          <a:prstGeom prst="rect">
            <a:avLst/>
          </a:prstGeom>
          <a:noFill/>
          <a:ln>
            <a:noFill/>
          </a:ln>
        </p:spPr>
      </p:pic>
      <p:sp>
        <p:nvSpPr>
          <p:cNvPr id="632" name="Google Shape;632;p130" descr="Exterior view of the University of California Office of the President offices."/>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3" name="Google Shape;633;p130"/>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_Divider Slide with image">
  <p:cSld name="UC Santa Cruz__Divider Slide w/ image and solid text box">
    <p:spTree>
      <p:nvGrpSpPr>
        <p:cNvPr id="1" name="Shape 634"/>
        <p:cNvGrpSpPr/>
        <p:nvPr/>
      </p:nvGrpSpPr>
      <p:grpSpPr>
        <a:xfrm>
          <a:off x="0" y="0"/>
          <a:ext cx="0" cy="0"/>
          <a:chOff x="0" y="0"/>
          <a:chExt cx="0" cy="0"/>
        </a:xfrm>
      </p:grpSpPr>
      <p:pic>
        <p:nvPicPr>
          <p:cNvPr id="635" name="Google Shape;635;p131" descr="Exterior view of the McHenry Library at UC Santa Cruz."/>
          <p:cNvPicPr preferRelativeResize="0"/>
          <p:nvPr/>
        </p:nvPicPr>
        <p:blipFill rotWithShape="1">
          <a:blip r:embed="rId2">
            <a:alphaModFix/>
          </a:blip>
          <a:srcRect/>
          <a:stretch/>
        </p:blipFill>
        <p:spPr>
          <a:xfrm>
            <a:off x="-240" y="0"/>
            <a:ext cx="9144000" cy="5143500"/>
          </a:xfrm>
          <a:prstGeom prst="rect">
            <a:avLst/>
          </a:prstGeom>
          <a:noFill/>
          <a:ln>
            <a:noFill/>
          </a:ln>
        </p:spPr>
      </p:pic>
      <p:sp>
        <p:nvSpPr>
          <p:cNvPr id="636" name="Google Shape;636;p131" descr="Exterior view of the University of California Office of the President offices."/>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7" name="Google Shape;637;p131"/>
          <p:cNvSpPr txBox="1">
            <a:spLocks noGrp="1"/>
          </p:cNvSpPr>
          <p:nvPr>
            <p:ph type="body" idx="1"/>
          </p:nvPr>
        </p:nvSpPr>
        <p:spPr>
          <a:xfrm>
            <a:off x="685800" y="1561011"/>
            <a:ext cx="7772400" cy="693523"/>
          </a:xfrm>
          <a:prstGeom prst="rect">
            <a:avLst/>
          </a:prstGeom>
          <a:solidFill>
            <a:srgbClr val="EEA236"/>
          </a:solidFill>
          <a:ln>
            <a:noFill/>
          </a:ln>
        </p:spPr>
        <p:txBody>
          <a:bodyPr spcFirstLastPara="1" wrap="square" lIns="182875" tIns="182875" rIns="182875" bIns="182875" anchor="t" anchorCtr="0">
            <a:spAutoFit/>
          </a:bodyPr>
          <a:lstStyle>
            <a:lvl1pPr marL="457200" lvl="0" indent="-228600" algn="l">
              <a:lnSpc>
                <a:spcPct val="90000"/>
              </a:lnSpc>
              <a:spcBef>
                <a:spcPts val="750"/>
              </a:spcBef>
              <a:spcAft>
                <a:spcPts val="0"/>
              </a:spcAft>
              <a:buClr>
                <a:schemeClr val="dk1"/>
              </a:buClr>
              <a:buSzPts val="1600"/>
              <a:buFont typeface="Arial"/>
              <a:buNone/>
              <a:defRPr sz="1600" b="0" i="0" cap="none">
                <a:latin typeface="Calibri"/>
                <a:ea typeface="Calibri"/>
                <a:cs typeface="Calibri"/>
                <a:sym typeface="Calibri"/>
              </a:defRPr>
            </a:lvl1pPr>
            <a:lvl2pPr marL="914400" lvl="1" indent="-228600" algn="l">
              <a:lnSpc>
                <a:spcPct val="90000"/>
              </a:lnSpc>
              <a:spcBef>
                <a:spcPts val="375"/>
              </a:spcBef>
              <a:spcAft>
                <a:spcPts val="0"/>
              </a:spcAft>
              <a:buClr>
                <a:schemeClr val="dk1"/>
              </a:buClr>
              <a:buSzPts val="1400"/>
              <a:buFont typeface="Calibri"/>
              <a:buNone/>
              <a:defRPr b="1"/>
            </a:lvl2pPr>
            <a:lvl3pPr marL="1371600" lvl="2" indent="-228600" algn="l">
              <a:lnSpc>
                <a:spcPct val="90000"/>
              </a:lnSpc>
              <a:spcBef>
                <a:spcPts val="375"/>
              </a:spcBef>
              <a:spcAft>
                <a:spcPts val="0"/>
              </a:spcAft>
              <a:buClr>
                <a:schemeClr val="dk1"/>
              </a:buClr>
              <a:buSzPts val="1400"/>
              <a:buFont typeface="Calibri"/>
              <a:buNone/>
              <a:defRPr b="1"/>
            </a:lvl3pPr>
            <a:lvl4pPr marL="1828800" lvl="3" indent="-228600" algn="l">
              <a:lnSpc>
                <a:spcPct val="90000"/>
              </a:lnSpc>
              <a:spcBef>
                <a:spcPts val="375"/>
              </a:spcBef>
              <a:spcAft>
                <a:spcPts val="0"/>
              </a:spcAft>
              <a:buClr>
                <a:schemeClr val="dk1"/>
              </a:buClr>
              <a:buSzPts val="1400"/>
              <a:buFont typeface="Calibri"/>
              <a:buNone/>
              <a:defRPr b="1"/>
            </a:lvl4pPr>
            <a:lvl5pPr marL="2286000" lvl="4" indent="-228600" algn="l">
              <a:lnSpc>
                <a:spcPct val="90000"/>
              </a:lnSpc>
              <a:spcBef>
                <a:spcPts val="375"/>
              </a:spcBef>
              <a:spcAft>
                <a:spcPts val="0"/>
              </a:spcAft>
              <a:buClr>
                <a:schemeClr val="dk1"/>
              </a:buClr>
              <a:buSzPts val="1400"/>
              <a:buFont typeface="Calibri"/>
              <a:buNone/>
              <a:defRPr b="1"/>
            </a:lvl5pPr>
            <a:lvl6pPr marL="2743200" lvl="5" indent="-228600" algn="l">
              <a:lnSpc>
                <a:spcPct val="90000"/>
              </a:lnSpc>
              <a:spcBef>
                <a:spcPts val="0"/>
              </a:spcBef>
              <a:spcAft>
                <a:spcPts val="0"/>
              </a:spcAft>
              <a:buClr>
                <a:schemeClr val="dk1"/>
              </a:buClr>
              <a:buSzPts val="1800"/>
              <a:buNone/>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638" name="Google Shape;638;p131"/>
          <p:cNvSpPr txBox="1">
            <a:spLocks noGrp="1"/>
          </p:cNvSpPr>
          <p:nvPr>
            <p:ph type="title"/>
          </p:nvPr>
        </p:nvSpPr>
        <p:spPr>
          <a:xfrm>
            <a:off x="640079" y="367401"/>
            <a:ext cx="7772400" cy="38997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theme" Target="../theme/theme4.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50" Type="http://schemas.openxmlformats.org/officeDocument/2006/relationships/slideLayout" Target="../slideLayouts/slideLayout107.xml"/><Relationship Id="rId55" Type="http://schemas.openxmlformats.org/officeDocument/2006/relationships/slideLayout" Target="../slideLayouts/slideLayout112.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3" Type="http://schemas.openxmlformats.org/officeDocument/2006/relationships/slideLayout" Target="../slideLayouts/slideLayout110.xml"/><Relationship Id="rId58" Type="http://schemas.openxmlformats.org/officeDocument/2006/relationships/slideLayout" Target="../slideLayouts/slideLayout115.xml"/><Relationship Id="rId5" Type="http://schemas.openxmlformats.org/officeDocument/2006/relationships/slideLayout" Target="../slideLayouts/slideLayout62.xml"/><Relationship Id="rId61" Type="http://schemas.openxmlformats.org/officeDocument/2006/relationships/theme" Target="../theme/theme6.xml"/><Relationship Id="rId19" Type="http://schemas.openxmlformats.org/officeDocument/2006/relationships/slideLayout" Target="../slideLayouts/slideLayout7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56" Type="http://schemas.openxmlformats.org/officeDocument/2006/relationships/slideLayout" Target="../slideLayouts/slideLayout113.xml"/><Relationship Id="rId8" Type="http://schemas.openxmlformats.org/officeDocument/2006/relationships/slideLayout" Target="../slideLayouts/slideLayout65.xml"/><Relationship Id="rId51" Type="http://schemas.openxmlformats.org/officeDocument/2006/relationships/slideLayout" Target="../slideLayouts/slideLayout108.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59" Type="http://schemas.openxmlformats.org/officeDocument/2006/relationships/slideLayout" Target="../slideLayouts/slideLayout116.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54" Type="http://schemas.openxmlformats.org/officeDocument/2006/relationships/slideLayout" Target="../slideLayouts/slideLayout111.xml"/><Relationship Id="rId62" Type="http://schemas.openxmlformats.org/officeDocument/2006/relationships/image" Target="../media/image7.png"/><Relationship Id="rId1" Type="http://schemas.openxmlformats.org/officeDocument/2006/relationships/slideLayout" Target="../slideLayouts/slideLayout58.xml"/><Relationship Id="rId6" Type="http://schemas.openxmlformats.org/officeDocument/2006/relationships/slideLayout" Target="../slideLayouts/slideLayout63.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 Id="rId57" Type="http://schemas.openxmlformats.org/officeDocument/2006/relationships/slideLayout" Target="../slideLayouts/slideLayout114.xml"/><Relationship Id="rId10" Type="http://schemas.openxmlformats.org/officeDocument/2006/relationships/slideLayout" Target="../slideLayouts/slideLayout67.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slideLayout" Target="../slideLayouts/slideLayout109.xml"/><Relationship Id="rId60" Type="http://schemas.openxmlformats.org/officeDocument/2006/relationships/slideLayout" Target="../slideLayouts/slideLayout11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6">
            <a:alphaModFix amt="34000"/>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b" anchorCtr="0">
            <a:normAutofit/>
          </a:bodyPr>
          <a:lstStyle>
            <a:lvl1pPr marR="0" lvl="0" algn="l" rtl="0">
              <a:lnSpc>
                <a:spcPct val="90000"/>
              </a:lnSpc>
              <a:spcBef>
                <a:spcPts val="0"/>
              </a:spcBef>
              <a:spcAft>
                <a:spcPts val="0"/>
              </a:spcAft>
              <a:buClr>
                <a:srgbClr val="2D358E"/>
              </a:buClr>
              <a:buSzPts val="3300"/>
              <a:buFont typeface="Arial Black"/>
              <a:buNone/>
              <a:defRPr sz="3300" b="0" i="0" u="none" strike="noStrike" cap="none">
                <a:solidFill>
                  <a:srgbClr val="2D358E"/>
                </a:solidFill>
                <a:latin typeface="Arial Black"/>
                <a:ea typeface="Arial Black"/>
                <a:cs typeface="Arial Black"/>
                <a:sym typeface="Arial Black"/>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rgbClr val="5FB44D"/>
              </a:buClr>
              <a:buSzPts val="2100"/>
              <a:buFont typeface="Courier New"/>
              <a:buChar char="o"/>
              <a:defRPr sz="2100" b="0" i="0" u="none" strike="noStrike" cap="none">
                <a:solidFill>
                  <a:srgbClr val="5FB44D"/>
                </a:solidFill>
                <a:latin typeface="Arial"/>
                <a:ea typeface="Arial"/>
                <a:cs typeface="Arial"/>
                <a:sym typeface="Arial"/>
              </a:defRPr>
            </a:lvl1pPr>
            <a:lvl2pPr marL="914400" marR="0" lvl="1" indent="-342900" algn="l" rtl="0">
              <a:lnSpc>
                <a:spcPct val="90000"/>
              </a:lnSpc>
              <a:spcBef>
                <a:spcPts val="400"/>
              </a:spcBef>
              <a:spcAft>
                <a:spcPts val="0"/>
              </a:spcAft>
              <a:buClr>
                <a:srgbClr val="5FB44D"/>
              </a:buClr>
              <a:buSzPts val="1800"/>
              <a:buFont typeface="Courier New"/>
              <a:buChar char="o"/>
              <a:defRPr sz="1800" b="0" i="0" u="none" strike="noStrike" cap="none">
                <a:solidFill>
                  <a:srgbClr val="5FB44D"/>
                </a:solidFill>
                <a:latin typeface="Arial"/>
                <a:ea typeface="Arial"/>
                <a:cs typeface="Arial"/>
                <a:sym typeface="Arial"/>
              </a:defRPr>
            </a:lvl2pPr>
            <a:lvl3pPr marL="1371600" marR="0" lvl="2" indent="-323850" algn="l" rtl="0">
              <a:lnSpc>
                <a:spcPct val="90000"/>
              </a:lnSpc>
              <a:spcBef>
                <a:spcPts val="400"/>
              </a:spcBef>
              <a:spcAft>
                <a:spcPts val="0"/>
              </a:spcAft>
              <a:buClr>
                <a:srgbClr val="5FB44D"/>
              </a:buClr>
              <a:buSzPts val="1500"/>
              <a:buFont typeface="Courier New"/>
              <a:buChar char="o"/>
              <a:defRPr sz="1500" b="0" i="0" u="none" strike="noStrike" cap="none">
                <a:solidFill>
                  <a:srgbClr val="5FB44D"/>
                </a:solidFill>
                <a:latin typeface="Arial"/>
                <a:ea typeface="Arial"/>
                <a:cs typeface="Arial"/>
                <a:sym typeface="Arial"/>
              </a:defRPr>
            </a:lvl3pPr>
            <a:lvl4pPr marL="1828800" marR="0" lvl="3" indent="-317500" algn="l" rtl="0">
              <a:lnSpc>
                <a:spcPct val="90000"/>
              </a:lnSpc>
              <a:spcBef>
                <a:spcPts val="400"/>
              </a:spcBef>
              <a:spcAft>
                <a:spcPts val="0"/>
              </a:spcAft>
              <a:buClr>
                <a:srgbClr val="5FB44D"/>
              </a:buClr>
              <a:buSzPts val="1400"/>
              <a:buFont typeface="Courier New"/>
              <a:buChar char="o"/>
              <a:defRPr sz="1400" b="0" i="0" u="none" strike="noStrike" cap="none">
                <a:solidFill>
                  <a:srgbClr val="5FB44D"/>
                </a:solidFill>
                <a:latin typeface="Arial"/>
                <a:ea typeface="Arial"/>
                <a:cs typeface="Arial"/>
                <a:sym typeface="Arial"/>
              </a:defRPr>
            </a:lvl4pPr>
            <a:lvl5pPr marL="2286000" marR="0" lvl="4" indent="-317500" algn="l" rtl="0">
              <a:lnSpc>
                <a:spcPct val="90000"/>
              </a:lnSpc>
              <a:spcBef>
                <a:spcPts val="400"/>
              </a:spcBef>
              <a:spcAft>
                <a:spcPts val="0"/>
              </a:spcAft>
              <a:buClr>
                <a:srgbClr val="5FB44D"/>
              </a:buClr>
              <a:buSzPts val="1400"/>
              <a:buFont typeface="Courier New"/>
              <a:buChar char="o"/>
              <a:defRPr sz="1400" b="0" i="0" u="none" strike="noStrike" cap="none">
                <a:solidFill>
                  <a:srgbClr val="5FB44D"/>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97095"/>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Arial Narrow"/>
                <a:ea typeface="Arial Narrow"/>
                <a:cs typeface="Arial Narrow"/>
                <a:sym typeface="Arial Narrow"/>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2790146" y="4797095"/>
            <a:ext cx="3494594"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Arial Narrow"/>
                <a:ea typeface="Arial Narrow"/>
                <a:cs typeface="Arial Narrow"/>
                <a:sym typeface="Arial Narrow"/>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00805" y="4797095"/>
            <a:ext cx="2114545"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Narrow"/>
                <a:ea typeface="Arial Narrow"/>
                <a:cs typeface="Arial Narrow"/>
                <a:sym typeface="Arial Narrow"/>
              </a:defRPr>
            </a:lvl1pPr>
            <a:lvl2pPr marL="0" marR="0" lvl="1" indent="0" algn="r" rtl="0">
              <a:spcBef>
                <a:spcPts val="0"/>
              </a:spcBef>
              <a:buNone/>
              <a:defRPr sz="900" b="0" i="0" u="none" strike="noStrike" cap="none">
                <a:solidFill>
                  <a:srgbClr val="888888"/>
                </a:solidFill>
                <a:latin typeface="Arial Narrow"/>
                <a:ea typeface="Arial Narrow"/>
                <a:cs typeface="Arial Narrow"/>
                <a:sym typeface="Arial Narrow"/>
              </a:defRPr>
            </a:lvl2pPr>
            <a:lvl3pPr marL="0" marR="0" lvl="2" indent="0" algn="r" rtl="0">
              <a:spcBef>
                <a:spcPts val="0"/>
              </a:spcBef>
              <a:buNone/>
              <a:defRPr sz="900" b="0" i="0" u="none" strike="noStrike" cap="none">
                <a:solidFill>
                  <a:srgbClr val="888888"/>
                </a:solidFill>
                <a:latin typeface="Arial Narrow"/>
                <a:ea typeface="Arial Narrow"/>
                <a:cs typeface="Arial Narrow"/>
                <a:sym typeface="Arial Narrow"/>
              </a:defRPr>
            </a:lvl3pPr>
            <a:lvl4pPr marL="0" marR="0" lvl="3" indent="0" algn="r" rtl="0">
              <a:spcBef>
                <a:spcPts val="0"/>
              </a:spcBef>
              <a:buNone/>
              <a:defRPr sz="900" b="0" i="0" u="none" strike="noStrike" cap="none">
                <a:solidFill>
                  <a:srgbClr val="888888"/>
                </a:solidFill>
                <a:latin typeface="Arial Narrow"/>
                <a:ea typeface="Arial Narrow"/>
                <a:cs typeface="Arial Narrow"/>
                <a:sym typeface="Arial Narrow"/>
              </a:defRPr>
            </a:lvl4pPr>
            <a:lvl5pPr marL="0" marR="0" lvl="4" indent="0" algn="r" rtl="0">
              <a:spcBef>
                <a:spcPts val="0"/>
              </a:spcBef>
              <a:buNone/>
              <a:defRPr sz="900" b="0" i="0" u="none" strike="noStrike" cap="none">
                <a:solidFill>
                  <a:srgbClr val="888888"/>
                </a:solidFill>
                <a:latin typeface="Arial Narrow"/>
                <a:ea typeface="Arial Narrow"/>
                <a:cs typeface="Arial Narrow"/>
                <a:sym typeface="Arial Narrow"/>
              </a:defRPr>
            </a:lvl5pPr>
            <a:lvl6pPr marL="0" marR="0" lvl="5" indent="0" algn="r" rtl="0">
              <a:spcBef>
                <a:spcPts val="0"/>
              </a:spcBef>
              <a:buNone/>
              <a:defRPr sz="900" b="0" i="0" u="none" strike="noStrike" cap="none">
                <a:solidFill>
                  <a:srgbClr val="888888"/>
                </a:solidFill>
                <a:latin typeface="Arial Narrow"/>
                <a:ea typeface="Arial Narrow"/>
                <a:cs typeface="Arial Narrow"/>
                <a:sym typeface="Arial Narrow"/>
              </a:defRPr>
            </a:lvl6pPr>
            <a:lvl7pPr marL="0" marR="0" lvl="6" indent="0" algn="r" rtl="0">
              <a:spcBef>
                <a:spcPts val="0"/>
              </a:spcBef>
              <a:buNone/>
              <a:defRPr sz="900" b="0" i="0" u="none" strike="noStrike" cap="none">
                <a:solidFill>
                  <a:srgbClr val="888888"/>
                </a:solidFill>
                <a:latin typeface="Arial Narrow"/>
                <a:ea typeface="Arial Narrow"/>
                <a:cs typeface="Arial Narrow"/>
                <a:sym typeface="Arial Narrow"/>
              </a:defRPr>
            </a:lvl7pPr>
            <a:lvl8pPr marL="0" marR="0" lvl="7" indent="0" algn="r" rtl="0">
              <a:spcBef>
                <a:spcPts val="0"/>
              </a:spcBef>
              <a:buNone/>
              <a:defRPr sz="900" b="0" i="0" u="none" strike="noStrike" cap="none">
                <a:solidFill>
                  <a:srgbClr val="888888"/>
                </a:solidFill>
                <a:latin typeface="Arial Narrow"/>
                <a:ea typeface="Arial Narrow"/>
                <a:cs typeface="Arial Narrow"/>
                <a:sym typeface="Arial Narrow"/>
              </a:defRPr>
            </a:lvl8pPr>
            <a:lvl9pPr marL="0" marR="0" lvl="8" indent="0" algn="r" rtl="0">
              <a:spcBef>
                <a:spcPts val="0"/>
              </a:spcBef>
              <a:buNone/>
              <a:defRPr sz="900" b="0" i="0" u="none" strike="noStrike" cap="none">
                <a:solidFill>
                  <a:srgbClr val="888888"/>
                </a:solidFill>
                <a:latin typeface="Arial Narrow"/>
                <a:ea typeface="Arial Narrow"/>
                <a:cs typeface="Arial Narrow"/>
                <a:sym typeface="Arial Narrow"/>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Google Shape;163;p31"/>
          <p:cNvSpPr txBox="1">
            <a:spLocks noGrp="1"/>
          </p:cNvSpPr>
          <p:nvPr>
            <p:ph type="title"/>
          </p:nvPr>
        </p:nvSpPr>
        <p:spPr>
          <a:xfrm>
            <a:off x="321371" y="114300"/>
            <a:ext cx="8528424" cy="685800"/>
          </a:xfrm>
          <a:prstGeom prst="rect">
            <a:avLst/>
          </a:prstGeom>
          <a:noFill/>
          <a:ln>
            <a:noFill/>
          </a:ln>
        </p:spPr>
        <p:txBody>
          <a:bodyPr spcFirstLastPara="1" wrap="square" lIns="91425" tIns="91425" rIns="91425" bIns="91425" anchor="b" anchorCtr="0">
            <a:noAutofit/>
          </a:bodyPr>
          <a:lstStyle>
            <a:lvl1pPr marR="0" lvl="0" algn="l" rtl="0">
              <a:lnSpc>
                <a:spcPct val="107174"/>
              </a:lnSpc>
              <a:spcBef>
                <a:spcPts val="0"/>
              </a:spcBef>
              <a:spcAft>
                <a:spcPts val="0"/>
              </a:spcAft>
              <a:buClr>
                <a:srgbClr val="007DBA"/>
              </a:buClr>
              <a:buSzPts val="1575"/>
              <a:buFont typeface="Calibri"/>
              <a:buNone/>
              <a:defRPr sz="1575" b="0" i="0" u="none" strike="noStrike" cap="none">
                <a:solidFill>
                  <a:srgbClr val="007DB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4" name="Google Shape;164;p31"/>
          <p:cNvSpPr txBox="1">
            <a:spLocks noGrp="1"/>
          </p:cNvSpPr>
          <p:nvPr>
            <p:ph type="body" idx="1"/>
          </p:nvPr>
        </p:nvSpPr>
        <p:spPr>
          <a:xfrm>
            <a:off x="321371" y="1218031"/>
            <a:ext cx="8518524" cy="3674777"/>
          </a:xfrm>
          <a:prstGeom prst="rect">
            <a:avLst/>
          </a:prstGeom>
          <a:noFill/>
          <a:ln>
            <a:noFill/>
          </a:ln>
        </p:spPr>
        <p:txBody>
          <a:bodyPr spcFirstLastPara="1" wrap="square" lIns="91425" tIns="91425" rIns="91425" bIns="91425" anchor="t" anchorCtr="0">
            <a:noAutofit/>
          </a:bodyPr>
          <a:lstStyle>
            <a:lvl1pPr marL="457200" marR="0" lvl="0" indent="-323850" algn="l" rtl="0">
              <a:lnSpc>
                <a:spcPct val="90000"/>
              </a:lnSpc>
              <a:spcBef>
                <a:spcPts val="45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1pPr>
            <a:lvl2pPr marL="914400" marR="0" lvl="1" indent="-323850"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2pPr>
            <a:lvl3pPr marL="1371600" marR="0" lvl="2" indent="-323850"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3pPr>
            <a:lvl4pPr marL="1828800" marR="0" lvl="3" indent="-323850"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4pPr>
            <a:lvl5pPr marL="2286000" marR="0" lvl="4" indent="-323850" algn="l" rtl="0">
              <a:lnSpc>
                <a:spcPct val="90000"/>
              </a:lnSpc>
              <a:spcBef>
                <a:spcPts val="900"/>
              </a:spcBef>
              <a:spcAft>
                <a:spcPts val="0"/>
              </a:spcAft>
              <a:buClr>
                <a:srgbClr val="006C92"/>
              </a:buClr>
              <a:buSzPts val="1500"/>
              <a:buFont typeface="Arial"/>
              <a:buChar char="•"/>
              <a:defRPr sz="1500" b="0" i="0" u="none" strike="noStrike" cap="none">
                <a:solidFill>
                  <a:srgbClr val="006C92"/>
                </a:solidFill>
                <a:latin typeface="Calibri"/>
                <a:ea typeface="Calibri"/>
                <a:cs typeface="Calibri"/>
                <a:sym typeface="Calibri"/>
              </a:defRPr>
            </a:lvl5pPr>
            <a:lvl6pPr marL="2743200" marR="0" lvl="5" indent="-300037" algn="l" rtl="0">
              <a:lnSpc>
                <a:spcPct val="100000"/>
              </a:lnSpc>
              <a:spcBef>
                <a:spcPts val="900"/>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rtl="0">
              <a:lnSpc>
                <a:spcPct val="100000"/>
              </a:lnSpc>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50"/>
        <p:cNvGrpSpPr/>
        <p:nvPr/>
      </p:nvGrpSpPr>
      <p:grpSpPr>
        <a:xfrm>
          <a:off x="0" y="0"/>
          <a:ext cx="0" cy="0"/>
          <a:chOff x="0" y="0"/>
          <a:chExt cx="0" cy="0"/>
        </a:xfrm>
      </p:grpSpPr>
      <p:sp>
        <p:nvSpPr>
          <p:cNvPr id="351" name="Google Shape;351;p6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352" name="Google Shape;352;p6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353" name="Google Shape;353;p6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709"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5"/>
        <p:cNvGrpSpPr/>
        <p:nvPr/>
      </p:nvGrpSpPr>
      <p:grpSpPr>
        <a:xfrm>
          <a:off x="0" y="0"/>
          <a:ext cx="0" cy="0"/>
          <a:chOff x="0" y="0"/>
          <a:chExt cx="0" cy="0"/>
        </a:xfrm>
      </p:grpSpPr>
      <p:sp>
        <p:nvSpPr>
          <p:cNvPr id="396" name="Google Shape;396;p80"/>
          <p:cNvSpPr txBox="1">
            <a:spLocks noGrp="1"/>
          </p:cNvSpPr>
          <p:nvPr>
            <p:ph type="title"/>
          </p:nvPr>
        </p:nvSpPr>
        <p:spPr>
          <a:xfrm>
            <a:off x="325967" y="205979"/>
            <a:ext cx="8229600" cy="85725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856"/>
              <a:buFont typeface="Calibri"/>
              <a:buNone/>
              <a:defRPr sz="1856"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7" name="Google Shape;397;p80"/>
          <p:cNvSpPr txBox="1">
            <a:spLocks noGrp="1"/>
          </p:cNvSpPr>
          <p:nvPr>
            <p:ph type="body" idx="1"/>
          </p:nvPr>
        </p:nvSpPr>
        <p:spPr>
          <a:xfrm>
            <a:off x="325967" y="1200155"/>
            <a:ext cx="8229600" cy="3692654"/>
          </a:xfrm>
          <a:prstGeom prst="rect">
            <a:avLst/>
          </a:prstGeom>
          <a:noFill/>
          <a:ln>
            <a:noFill/>
          </a:ln>
        </p:spPr>
        <p:txBody>
          <a:bodyPr spcFirstLastPara="1" wrap="square" lIns="91425" tIns="91425" rIns="91425" bIns="91425" anchor="t" anchorCtr="0">
            <a:noAutofit/>
          </a:bodyPr>
          <a:lstStyle>
            <a:lvl1pPr marL="457200" marR="0" lvl="0" indent="-285750" algn="l" rtl="0">
              <a:spcBef>
                <a:spcPts val="18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1pPr>
            <a:lvl2pPr marL="914400" marR="0" lvl="1" indent="-285750" algn="l" rtl="0">
              <a:spcBef>
                <a:spcPts val="18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2pPr>
            <a:lvl3pPr marL="1371600" marR="0" lvl="2" indent="-282194" algn="l" rtl="0">
              <a:spcBef>
                <a:spcPts val="169"/>
              </a:spcBef>
              <a:spcAft>
                <a:spcPts val="0"/>
              </a:spcAft>
              <a:buClr>
                <a:schemeClr val="dk1"/>
              </a:buClr>
              <a:buSzPts val="844"/>
              <a:buFont typeface="Arial"/>
              <a:buChar char="•"/>
              <a:defRPr sz="843" b="0" i="0" u="none" strike="noStrike" cap="none">
                <a:solidFill>
                  <a:schemeClr val="dk1"/>
                </a:solidFill>
                <a:latin typeface="Calibri"/>
                <a:ea typeface="Calibri"/>
                <a:cs typeface="Calibri"/>
                <a:sym typeface="Calibri"/>
              </a:defRPr>
            </a:lvl3pPr>
            <a:lvl4pPr marL="1828800" marR="0" lvl="3" indent="-275018" algn="l" rtl="0">
              <a:spcBef>
                <a:spcPts val="146"/>
              </a:spcBef>
              <a:spcAft>
                <a:spcPts val="0"/>
              </a:spcAft>
              <a:buClr>
                <a:schemeClr val="dk1"/>
              </a:buClr>
              <a:buSzPts val="731"/>
              <a:buFont typeface="Arial"/>
              <a:buChar char="•"/>
              <a:defRPr sz="731" b="0" i="0" u="none" strike="noStrike" cap="none">
                <a:solidFill>
                  <a:schemeClr val="dk1"/>
                </a:solidFill>
                <a:latin typeface="Calibri"/>
                <a:ea typeface="Calibri"/>
                <a:cs typeface="Calibri"/>
                <a:sym typeface="Calibri"/>
              </a:defRPr>
            </a:lvl4pPr>
            <a:lvl5pPr marL="2286000" marR="0" lvl="4" indent="-271462" algn="l" rtl="0">
              <a:spcBef>
                <a:spcPts val="135"/>
              </a:spcBef>
              <a:spcAft>
                <a:spcPts val="0"/>
              </a:spcAft>
              <a:buClr>
                <a:schemeClr val="dk1"/>
              </a:buClr>
              <a:buSzPts val="675"/>
              <a:buFont typeface="Arial"/>
              <a:buChar char="•"/>
              <a:defRPr sz="675" b="0" i="0" u="none" strike="noStrike" cap="none">
                <a:solidFill>
                  <a:schemeClr val="dk1"/>
                </a:solidFill>
                <a:latin typeface="Calibri"/>
                <a:ea typeface="Calibri"/>
                <a:cs typeface="Calibri"/>
                <a:sym typeface="Calibri"/>
              </a:defRPr>
            </a:lvl5pPr>
            <a:lvl6pPr marL="2743200" marR="0" lvl="5" indent="-300037"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6pPr>
            <a:lvl7pPr marL="3200400" marR="0" lvl="6" indent="-300037"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7pPr>
            <a:lvl8pPr marL="3657600" marR="0" lvl="7" indent="-300037"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8pPr>
            <a:lvl9pPr marL="4114800" marR="0" lvl="8" indent="-300037" algn="l" rtl="0">
              <a:spcBef>
                <a:spcPts val="225"/>
              </a:spcBef>
              <a:spcAft>
                <a:spcPts val="0"/>
              </a:spcAft>
              <a:buClr>
                <a:schemeClr val="dk1"/>
              </a:buClr>
              <a:buSzPts val="1125"/>
              <a:buFont typeface="Arial"/>
              <a:buChar char="•"/>
              <a:defRPr sz="1125"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41"/>
        <p:cNvGrpSpPr/>
        <p:nvPr/>
      </p:nvGrpSpPr>
      <p:grpSpPr>
        <a:xfrm>
          <a:off x="0" y="0"/>
          <a:ext cx="0" cy="0"/>
          <a:chOff x="0" y="0"/>
          <a:chExt cx="0" cy="0"/>
        </a:xfrm>
      </p:grpSpPr>
      <p:pic>
        <p:nvPicPr>
          <p:cNvPr id="442" name="Google Shape;442;p89"/>
          <p:cNvPicPr preferRelativeResize="0"/>
          <p:nvPr/>
        </p:nvPicPr>
        <p:blipFill rotWithShape="1">
          <a:blip r:embed="rId62">
            <a:alphaModFix/>
          </a:blip>
          <a:srcRect l="3753" t="12899"/>
          <a:stretch/>
        </p:blipFill>
        <p:spPr>
          <a:xfrm>
            <a:off x="71650" y="4344277"/>
            <a:ext cx="1869099" cy="799222"/>
          </a:xfrm>
          <a:prstGeom prst="rect">
            <a:avLst/>
          </a:prstGeom>
          <a:noFill/>
          <a:ln>
            <a:noFill/>
          </a:ln>
        </p:spPr>
      </p:pic>
      <p:sp>
        <p:nvSpPr>
          <p:cNvPr id="443" name="Google Shape;443;p89"/>
          <p:cNvSpPr txBox="1">
            <a:spLocks noGrp="1"/>
          </p:cNvSpPr>
          <p:nvPr>
            <p:ph type="title"/>
          </p:nvPr>
        </p:nvSpPr>
        <p:spPr>
          <a:xfrm>
            <a:off x="311700" y="445025"/>
            <a:ext cx="8520600" cy="57267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44" name="Google Shape;444;p89"/>
          <p:cNvSpPr txBox="1">
            <a:spLocks noGrp="1"/>
          </p:cNvSpPr>
          <p:nvPr>
            <p:ph type="body" idx="1"/>
          </p:nvPr>
        </p:nvSpPr>
        <p:spPr>
          <a:xfrm>
            <a:off x="270700" y="927975"/>
            <a:ext cx="8520600" cy="341631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445" name="Google Shape;445;p89"/>
          <p:cNvSpPr txBox="1">
            <a:spLocks noGrp="1"/>
          </p:cNvSpPr>
          <p:nvPr>
            <p:ph type="sldNum" idx="12"/>
          </p:nvPr>
        </p:nvSpPr>
        <p:spPr>
          <a:xfrm>
            <a:off x="8472458" y="4663217"/>
            <a:ext cx="548700" cy="39366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 id="2147483766" r:id="rId39"/>
    <p:sldLayoutId id="2147483767" r:id="rId40"/>
    <p:sldLayoutId id="2147483768" r:id="rId41"/>
    <p:sldLayoutId id="2147483769" r:id="rId42"/>
    <p:sldLayoutId id="2147483770" r:id="rId43"/>
    <p:sldLayoutId id="2147483771" r:id="rId44"/>
    <p:sldLayoutId id="2147483772" r:id="rId45"/>
    <p:sldLayoutId id="2147483773" r:id="rId46"/>
    <p:sldLayoutId id="2147483774" r:id="rId47"/>
    <p:sldLayoutId id="2147483775" r:id="rId48"/>
    <p:sldLayoutId id="2147483776" r:id="rId49"/>
    <p:sldLayoutId id="2147483777" r:id="rId50"/>
    <p:sldLayoutId id="2147483778" r:id="rId51"/>
    <p:sldLayoutId id="2147483779" r:id="rId52"/>
    <p:sldLayoutId id="2147483780" r:id="rId53"/>
    <p:sldLayoutId id="2147483781" r:id="rId54"/>
    <p:sldLayoutId id="2147483782" r:id="rId55"/>
    <p:sldLayoutId id="2147483783" r:id="rId56"/>
    <p:sldLayoutId id="2147483784" r:id="rId57"/>
    <p:sldLayoutId id="2147483785" r:id="rId58"/>
    <p:sldLayoutId id="2147483786" r:id="rId59"/>
    <p:sldLayoutId id="2147483787" r:id="rId6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40.xml"/><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1.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1.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1.xml"/><Relationship Id="rId6" Type="http://schemas.openxmlformats.org/officeDocument/2006/relationships/hyperlink" Target="https://doi.org/10.1080/10095020.2020.1854981" TargetMode="External"/><Relationship Id="rId5" Type="http://schemas.openxmlformats.org/officeDocument/2006/relationships/hyperlink" Target="http://dx.doi.org/10.9734/jesbs/2022/v35i530421" TargetMode="External"/><Relationship Id="rId4" Type="http://schemas.openxmlformats.org/officeDocument/2006/relationships/hyperlink" Target="https://dx.doi.or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zenodo.org/" TargetMode="External"/><Relationship Id="rId2" Type="http://schemas.openxmlformats.org/officeDocument/2006/relationships/notesSlide" Target="../notesSlides/notesSlide18.xml"/><Relationship Id="rId1" Type="http://schemas.openxmlformats.org/officeDocument/2006/relationships/slideLayout" Target="../slideLayouts/slideLayout41.xml"/><Relationship Id="rId6" Type="http://schemas.openxmlformats.org/officeDocument/2006/relationships/hyperlink" Target="https://sandbox.zenodo.org/" TargetMode="External"/><Relationship Id="rId5" Type="http://schemas.openxmlformats.org/officeDocument/2006/relationships/hyperlink" Target="https://github.com/new" TargetMode="External"/><Relationship Id="rId4" Type="http://schemas.openxmlformats.org/officeDocument/2006/relationships/hyperlink" Target="https://github.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1.xml"/><Relationship Id="rId6" Type="http://schemas.openxmlformats.org/officeDocument/2006/relationships/hyperlink" Target="https://docs.github.com/en/repositories/releasing-projects-on-github/managing-releases-in-a-repository" TargetMode="External"/><Relationship Id="rId5" Type="http://schemas.openxmlformats.org/officeDocument/2006/relationships/hyperlink" Target="https://docs.github.com/en/repositories/releasing-projects-on-github/about-releases" TargetMode="External"/><Relationship Id="rId4" Type="http://schemas.openxmlformats.org/officeDocument/2006/relationships/hyperlink" Target="https://sandbox.zenodo.org/account/settings/githu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1.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hyperlink" Target="https://bit.ly/2022_SoRDS-ATL_papers" TargetMode="External"/><Relationship Id="rId2" Type="http://schemas.openxmlformats.org/officeDocument/2006/relationships/notesSlide" Target="../notesSlides/notesSlide24.xml"/><Relationship Id="rId1" Type="http://schemas.openxmlformats.org/officeDocument/2006/relationships/slideLayout" Target="../slideLayouts/slideLayout50.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50.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hyperlink" Target="https://bit.ly/2022_SoRDS-ATL_papers" TargetMode="External"/><Relationship Id="rId2" Type="http://schemas.openxmlformats.org/officeDocument/2006/relationships/notesSlide" Target="../notesSlides/notesSlide27.xml"/><Relationship Id="rId1" Type="http://schemas.openxmlformats.org/officeDocument/2006/relationships/slideLayout" Target="../slideLayouts/slideLayout50.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hyperlink" Target="https://blogs.uef.fi/ueflibrary-bors/benefits-and-challenges-of-open-science/" TargetMode="External"/></Relationships>
</file>

<file path=ppt/slides/_rels/slide30.xml.rels><?xml version="1.0" encoding="UTF-8" standalone="yes"?>
<Relationships xmlns="http://schemas.openxmlformats.org/package/2006/relationships"><Relationship Id="rId8" Type="http://schemas.openxmlformats.org/officeDocument/2006/relationships/hyperlink" Target="https://www.scilynk.com/" TargetMode="External"/><Relationship Id="rId3" Type="http://schemas.openxmlformats.org/officeDocument/2006/relationships/image" Target="../media/image23.png"/><Relationship Id="rId7" Type="http://schemas.openxmlformats.org/officeDocument/2006/relationships/hyperlink" Target="https://www.paperdigest.org/" TargetMode="External"/><Relationship Id="rId2" Type="http://schemas.openxmlformats.org/officeDocument/2006/relationships/notesSlide" Target="../notesSlides/notesSlide30.xml"/><Relationship Id="rId1" Type="http://schemas.openxmlformats.org/officeDocument/2006/relationships/slideLayout" Target="../slideLayouts/slideLayout41.xml"/><Relationship Id="rId6" Type="http://schemas.openxmlformats.org/officeDocument/2006/relationships/hyperlink" Target="https://www.scholarcy.com/" TargetMode="External"/><Relationship Id="rId5" Type="http://schemas.openxmlformats.org/officeDocument/2006/relationships/hyperlink" Target="https://www.summarizebot.com/" TargetMode="External"/><Relationship Id="rId4" Type="http://schemas.openxmlformats.org/officeDocument/2006/relationships/hyperlink" Target="https://scisummary.com/dashboard" TargetMode="External"/><Relationship Id="rId9" Type="http://schemas.openxmlformats.org/officeDocument/2006/relationships/hyperlink" Target="https://tldrthis.co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notebooklm.google.com/" TargetMode="External"/><Relationship Id="rId3" Type="http://schemas.openxmlformats.org/officeDocument/2006/relationships/image" Target="../media/image23.png"/><Relationship Id="rId7" Type="http://schemas.openxmlformats.org/officeDocument/2006/relationships/hyperlink" Target="https://alphacode.deepmind.com/" TargetMode="External"/><Relationship Id="rId2" Type="http://schemas.openxmlformats.org/officeDocument/2006/relationships/notesSlide" Target="../notesSlides/notesSlide31.xml"/><Relationship Id="rId1" Type="http://schemas.openxmlformats.org/officeDocument/2006/relationships/slideLayout" Target="../slideLayouts/slideLayout41.xml"/><Relationship Id="rId6" Type="http://schemas.openxmlformats.org/officeDocument/2006/relationships/hyperlink" Target="https://chat.openai.com/auth/login" TargetMode="External"/><Relationship Id="rId5" Type="http://schemas.openxmlformats.org/officeDocument/2006/relationships/hyperlink" Target="https://openai.com/blog/openai-codex" TargetMode="External"/><Relationship Id="rId4" Type="http://schemas.openxmlformats.org/officeDocument/2006/relationships/hyperlink" Target="https://github.com/features/copilot"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41.xml"/><Relationship Id="rId4" Type="http://schemas.openxmlformats.org/officeDocument/2006/relationships/hyperlink" Target="https://www.nature.com/articles/d41586-023-02980-0"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15.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1.xml"/><Relationship Id="rId6" Type="http://schemas.openxmlformats.org/officeDocument/2006/relationships/hyperlink" Target="https://aws.amazon.com/blogs/publicsector/the-birds-in-the-cloud-how-the-university-of-oklahoma-uses-nexrad-data-to-study-birds/" TargetMode="External"/><Relationship Id="rId5" Type="http://schemas.openxmlformats.org/officeDocument/2006/relationships/hyperlink" Target="https://www.nasa.gov/missions/europa-clipper/citizen-scientists-enhance-new-europa-images-from-nasas-juno/" TargetMode="External"/><Relationship Id="rId4" Type="http://schemas.openxmlformats.org/officeDocument/2006/relationships/hyperlink" Target="https://www.nejm.org/doi/full/10.1056/NEJMp203451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hyperlink" Target="https://ror.org/about/" TargetMode="External"/><Relationship Id="rId5" Type="http://schemas.openxmlformats.org/officeDocument/2006/relationships/hyperlink" Target="https://orcid.org/" TargetMode="External"/><Relationship Id="rId4" Type="http://schemas.openxmlformats.org/officeDocument/2006/relationships/hyperlink" Target="https://www.doi.org/the-identifier/what-is-a-doi/" TargetMode="External"/><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orcid.org/" TargetMode="External"/><Relationship Id="rId2" Type="http://schemas.openxmlformats.org/officeDocument/2006/relationships/notesSlide" Target="../notesSlides/notesSlide7.xml"/><Relationship Id="rId1" Type="http://schemas.openxmlformats.org/officeDocument/2006/relationships/slideLayout" Target="../slideLayouts/slideLayout41.xml"/><Relationship Id="rId6" Type="http://schemas.openxmlformats.org/officeDocument/2006/relationships/hyperlink" Target="https://www.youtube.com/watch?v=BPVSErzNtME&amp;t=22s" TargetMode="External"/><Relationship Id="rId5" Type="http://schemas.openxmlformats.org/officeDocument/2006/relationships/hyperlink" Target="https://zenodo.org/" TargetMode="External"/><Relationship Id="rId4" Type="http://schemas.openxmlformats.org/officeDocument/2006/relationships/hyperlink" Target="https://www.nlm.nih.gov/NIHbmic/generalist_repositories.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1.xml"/><Relationship Id="rId5" Type="http://schemas.openxmlformats.org/officeDocument/2006/relationships/hyperlink" Target="https://foter.com/blog/how-to-attribute-creative-commons-photos/" TargetMode="Externa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1.xml"/><Relationship Id="rId4" Type="http://schemas.openxmlformats.org/officeDocument/2006/relationships/hyperlink" Target="https://creativecommons.org/licenses/by/4.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pic>
        <p:nvPicPr>
          <p:cNvPr id="1029" name="Google Shape;1029;p162"/>
          <p:cNvPicPr preferRelativeResize="0"/>
          <p:nvPr/>
        </p:nvPicPr>
        <p:blipFill rotWithShape="1">
          <a:blip r:embed="rId3">
            <a:alphaModFix/>
          </a:blip>
          <a:srcRect t="11477" b="16651"/>
          <a:stretch/>
        </p:blipFill>
        <p:spPr>
          <a:xfrm>
            <a:off x="75" y="-110550"/>
            <a:ext cx="9143850" cy="4813100"/>
          </a:xfrm>
          <a:prstGeom prst="rect">
            <a:avLst/>
          </a:prstGeom>
          <a:noFill/>
          <a:ln>
            <a:noFill/>
          </a:ln>
        </p:spPr>
      </p:pic>
      <p:sp>
        <p:nvSpPr>
          <p:cNvPr id="1030" name="Google Shape;1030;p16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GB" sz="2400">
                <a:solidFill>
                  <a:schemeClr val="lt1"/>
                </a:solidFill>
              </a:rPr>
              <a:t>RDM Lab</a:t>
            </a:r>
            <a:endParaRPr sz="3500">
              <a:solidFill>
                <a:schemeClr val="lt1"/>
              </a:solidFill>
            </a:endParaRPr>
          </a:p>
        </p:txBody>
      </p:sp>
      <p:sp>
        <p:nvSpPr>
          <p:cNvPr id="1031" name="Google Shape;1031;p162"/>
          <p:cNvSpPr txBox="1">
            <a:spLocks noGrp="1"/>
          </p:cNvSpPr>
          <p:nvPr>
            <p:ph type="subTitle" idx="1"/>
          </p:nvPr>
        </p:nvSpPr>
        <p:spPr>
          <a:xfrm>
            <a:off x="311700" y="2834124"/>
            <a:ext cx="8520600" cy="186842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1800" i="1" dirty="0">
                <a:solidFill>
                  <a:schemeClr val="lt1"/>
                </a:solidFill>
              </a:rPr>
              <a:t>Presented by </a:t>
            </a:r>
          </a:p>
          <a:p>
            <a:pPr marL="0" lvl="0" indent="0" algn="ctr" rtl="0">
              <a:lnSpc>
                <a:spcPct val="100000"/>
              </a:lnSpc>
              <a:spcBef>
                <a:spcPts val="0"/>
              </a:spcBef>
              <a:spcAft>
                <a:spcPts val="0"/>
              </a:spcAft>
              <a:buSzPts val="2800"/>
              <a:buNone/>
            </a:pPr>
            <a:r>
              <a:rPr lang="en-GB" sz="1800" i="1" dirty="0">
                <a:solidFill>
                  <a:schemeClr val="lt1"/>
                </a:solidFill>
              </a:rPr>
              <a:t>Hugh Shanahan, Royal Holloway, University of London</a:t>
            </a:r>
            <a:endParaRPr sz="1800" i="1" dirty="0">
              <a:solidFill>
                <a:schemeClr val="lt1"/>
              </a:solidFill>
            </a:endParaRPr>
          </a:p>
          <a:p>
            <a:pPr marL="0" lvl="0" indent="0" algn="ctr" rtl="0">
              <a:lnSpc>
                <a:spcPct val="100000"/>
              </a:lnSpc>
              <a:spcBef>
                <a:spcPts val="0"/>
              </a:spcBef>
              <a:spcAft>
                <a:spcPts val="0"/>
              </a:spcAft>
              <a:buSzPts val="2800"/>
              <a:buNone/>
            </a:pPr>
            <a:endParaRPr sz="1800" i="1" dirty="0">
              <a:solidFill>
                <a:schemeClr val="lt1"/>
              </a:solidFill>
            </a:endParaRPr>
          </a:p>
          <a:p>
            <a:pPr marL="0" lvl="0" indent="0" algn="ctr" rtl="0">
              <a:lnSpc>
                <a:spcPct val="100000"/>
              </a:lnSpc>
              <a:spcBef>
                <a:spcPts val="0"/>
              </a:spcBef>
              <a:spcAft>
                <a:spcPts val="0"/>
              </a:spcAft>
              <a:buSzPts val="2800"/>
              <a:buNone/>
            </a:pPr>
            <a:r>
              <a:rPr lang="en-GB" sz="1800" i="1" dirty="0">
                <a:solidFill>
                  <a:schemeClr val="lt1"/>
                </a:solidFill>
              </a:rPr>
              <a:t>KU-Leuven - Leuven, BELGIUM: 2025-07-18</a:t>
            </a:r>
            <a:endParaRPr dirty="0"/>
          </a:p>
          <a:p>
            <a:pPr marL="0" lvl="0" indent="0"/>
            <a:r>
              <a:rPr lang="en-GB" sz="1400" i="1" dirty="0">
                <a:solidFill>
                  <a:schemeClr val="lt1"/>
                </a:solidFill>
              </a:rPr>
              <a:t>Adapted from original material by: S. “Venkat” Venkataraman and NASA TOPS 101, Steve Diggs (University of California Office of the President)</a:t>
            </a:r>
          </a:p>
          <a:p>
            <a:pPr marL="0" lvl="0" indent="0"/>
            <a:r>
              <a:rPr lang="en-GB" sz="1400" i="1" dirty="0">
                <a:solidFill>
                  <a:schemeClr val="lt1"/>
                </a:solidFill>
              </a:rPr>
              <a:t>Shaily Gandhi (IT:U)</a:t>
            </a:r>
          </a:p>
          <a:p>
            <a:pPr marL="0" lvl="0" indent="0" algn="ctr" rtl="0">
              <a:lnSpc>
                <a:spcPct val="100000"/>
              </a:lnSpc>
              <a:spcBef>
                <a:spcPts val="0"/>
              </a:spcBef>
              <a:spcAft>
                <a:spcPts val="0"/>
              </a:spcAft>
              <a:buSzPts val="2800"/>
              <a:buNone/>
            </a:pPr>
            <a:endParaRPr sz="1400" i="1" dirty="0">
              <a:solidFill>
                <a:schemeClr val="lt1"/>
              </a:solidFill>
            </a:endParaRPr>
          </a:p>
        </p:txBody>
      </p:sp>
      <p:sp>
        <p:nvSpPr>
          <p:cNvPr id="1032" name="Google Shape;1032;p162"/>
          <p:cNvSpPr txBox="1"/>
          <p:nvPr/>
        </p:nvSpPr>
        <p:spPr>
          <a:xfrm>
            <a:off x="0" y="4739497"/>
            <a:ext cx="9144000" cy="32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1" u="none" strike="noStrike" cap="none">
                <a:solidFill>
                  <a:srgbClr val="7F7F7F"/>
                </a:solidFill>
                <a:latin typeface="Arial"/>
                <a:ea typeface="Arial"/>
                <a:cs typeface="Arial"/>
                <a:sym typeface="Arial"/>
              </a:rPr>
              <a:t>RDM &amp; Open Science: fundamentals 							         </a:t>
            </a:r>
            <a:endParaRPr sz="800" b="0" i="1" u="none" strike="noStrike" cap="none">
              <a:solidFill>
                <a:srgbClr val="7F7F7F"/>
              </a:solidFill>
              <a:latin typeface="Arial"/>
              <a:ea typeface="Arial"/>
              <a:cs typeface="Arial"/>
              <a:sym typeface="Arial"/>
            </a:endParaRPr>
          </a:p>
        </p:txBody>
      </p:sp>
      <p:pic>
        <p:nvPicPr>
          <p:cNvPr id="1033" name="Google Shape;1033;p162"/>
          <p:cNvPicPr preferRelativeResize="0"/>
          <p:nvPr/>
        </p:nvPicPr>
        <p:blipFill rotWithShape="1">
          <a:blip r:embed="rId4">
            <a:alphaModFix/>
          </a:blip>
          <a:srcRect/>
          <a:stretch/>
        </p:blipFill>
        <p:spPr>
          <a:xfrm>
            <a:off x="8100154" y="4739498"/>
            <a:ext cx="927716" cy="324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171"/>
          <p:cNvSpPr txBox="1">
            <a:spLocks noGrp="1"/>
          </p:cNvSpPr>
          <p:nvPr>
            <p:ph type="title"/>
          </p:nvPr>
        </p:nvSpPr>
        <p:spPr>
          <a:xfrm>
            <a:off x="311700" y="555600"/>
            <a:ext cx="6443400" cy="755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GB" b="1">
                <a:solidFill>
                  <a:srgbClr val="AEABAB"/>
                </a:solidFill>
              </a:rPr>
              <a:t>Review </a:t>
            </a:r>
            <a:endParaRPr b="1">
              <a:solidFill>
                <a:srgbClr val="AEABAB"/>
              </a:solidFill>
            </a:endParaRPr>
          </a:p>
          <a:p>
            <a:pPr marL="0" lvl="0" indent="0" algn="l" rtl="0">
              <a:lnSpc>
                <a:spcPct val="100000"/>
              </a:lnSpc>
              <a:spcBef>
                <a:spcPts val="0"/>
              </a:spcBef>
              <a:spcAft>
                <a:spcPts val="0"/>
              </a:spcAft>
              <a:buSzPts val="2400"/>
              <a:buNone/>
            </a:pPr>
            <a:r>
              <a:rPr lang="en-GB" b="1" u="sng">
                <a:solidFill>
                  <a:srgbClr val="010199"/>
                </a:solidFill>
              </a:rPr>
              <a:t>Proper Data Management can:</a:t>
            </a:r>
            <a:endParaRPr b="1" u="sng">
              <a:solidFill>
                <a:srgbClr val="010199"/>
              </a:solidFill>
            </a:endParaRPr>
          </a:p>
        </p:txBody>
      </p:sp>
      <p:sp>
        <p:nvSpPr>
          <p:cNvPr id="1103" name="Google Shape;1103;p171"/>
          <p:cNvSpPr txBox="1">
            <a:spLocks noGrp="1"/>
          </p:cNvSpPr>
          <p:nvPr>
            <p:ph type="body" idx="1"/>
          </p:nvPr>
        </p:nvSpPr>
        <p:spPr>
          <a:xfrm>
            <a:off x="311699" y="1615925"/>
            <a:ext cx="3830700" cy="3179400"/>
          </a:xfrm>
          <a:prstGeom prst="rect">
            <a:avLst/>
          </a:prstGeom>
          <a:noFill/>
          <a:ln>
            <a:noFill/>
          </a:ln>
        </p:spPr>
        <p:txBody>
          <a:bodyPr spcFirstLastPara="1" wrap="square" lIns="91425" tIns="91425" rIns="91425" bIns="91425" anchor="t" anchorCtr="0">
            <a:noAutofit/>
          </a:bodyPr>
          <a:lstStyle/>
          <a:p>
            <a:pPr marL="285750" lvl="0" indent="-349250" algn="l" rtl="0">
              <a:lnSpc>
                <a:spcPct val="115000"/>
              </a:lnSpc>
              <a:spcBef>
                <a:spcPts val="0"/>
              </a:spcBef>
              <a:spcAft>
                <a:spcPts val="0"/>
              </a:spcAft>
              <a:buClr>
                <a:srgbClr val="2D358E"/>
              </a:buClr>
              <a:buSzPts val="2200"/>
              <a:buChar char="●"/>
            </a:pPr>
            <a:r>
              <a:rPr lang="en-GB" sz="2200">
                <a:solidFill>
                  <a:srgbClr val="2D358E"/>
                </a:solidFill>
              </a:rPr>
              <a:t>Increase </a:t>
            </a:r>
            <a:r>
              <a:rPr lang="en-GB" sz="2200" b="1">
                <a:solidFill>
                  <a:srgbClr val="2D358E"/>
                </a:solidFill>
              </a:rPr>
              <a:t>value</a:t>
            </a:r>
            <a:endParaRPr sz="2200">
              <a:solidFill>
                <a:srgbClr val="2D358E"/>
              </a:solidFill>
            </a:endParaRPr>
          </a:p>
          <a:p>
            <a:pPr marL="285750" lvl="0" indent="-349250" algn="l" rtl="0">
              <a:lnSpc>
                <a:spcPct val="115000"/>
              </a:lnSpc>
              <a:spcBef>
                <a:spcPts val="1600"/>
              </a:spcBef>
              <a:spcAft>
                <a:spcPts val="0"/>
              </a:spcAft>
              <a:buClr>
                <a:srgbClr val="2D358E"/>
              </a:buClr>
              <a:buSzPts val="2200"/>
              <a:buChar char="●"/>
            </a:pPr>
            <a:r>
              <a:rPr lang="en-GB" sz="2200">
                <a:solidFill>
                  <a:srgbClr val="2D358E"/>
                </a:solidFill>
              </a:rPr>
              <a:t>Increase</a:t>
            </a:r>
            <a:r>
              <a:rPr lang="en-GB" sz="2200" b="1">
                <a:solidFill>
                  <a:srgbClr val="2D358E"/>
                </a:solidFill>
              </a:rPr>
              <a:t> reproducibility</a:t>
            </a:r>
            <a:endParaRPr sz="2200">
              <a:solidFill>
                <a:srgbClr val="2D358E"/>
              </a:solidFill>
            </a:endParaRPr>
          </a:p>
          <a:p>
            <a:pPr marL="285750" lvl="0" indent="-349250" algn="l" rtl="0">
              <a:lnSpc>
                <a:spcPct val="115000"/>
              </a:lnSpc>
              <a:spcBef>
                <a:spcPts val="1600"/>
              </a:spcBef>
              <a:spcAft>
                <a:spcPts val="0"/>
              </a:spcAft>
              <a:buClr>
                <a:srgbClr val="2D358E"/>
              </a:buClr>
              <a:buSzPts val="2200"/>
              <a:buChar char="●"/>
            </a:pPr>
            <a:r>
              <a:rPr lang="en-GB" sz="2200">
                <a:solidFill>
                  <a:srgbClr val="2D358E"/>
                </a:solidFill>
              </a:rPr>
              <a:t>Increase </a:t>
            </a:r>
            <a:r>
              <a:rPr lang="en-GB" sz="2200" b="1">
                <a:solidFill>
                  <a:srgbClr val="2D358E"/>
                </a:solidFill>
              </a:rPr>
              <a:t>provenance</a:t>
            </a:r>
            <a:endParaRPr sz="2200">
              <a:solidFill>
                <a:srgbClr val="2D358E"/>
              </a:solidFill>
            </a:endParaRPr>
          </a:p>
          <a:p>
            <a:pPr marL="285750" lvl="0" indent="-349250" algn="l" rtl="0">
              <a:lnSpc>
                <a:spcPct val="115000"/>
              </a:lnSpc>
              <a:spcBef>
                <a:spcPts val="1600"/>
              </a:spcBef>
              <a:spcAft>
                <a:spcPts val="0"/>
              </a:spcAft>
              <a:buClr>
                <a:srgbClr val="2D358E"/>
              </a:buClr>
              <a:buSzPts val="2200"/>
              <a:buChar char="●"/>
            </a:pPr>
            <a:r>
              <a:rPr lang="en-GB" sz="2200">
                <a:solidFill>
                  <a:srgbClr val="2D358E"/>
                </a:solidFill>
              </a:rPr>
              <a:t>Increase</a:t>
            </a:r>
            <a:r>
              <a:rPr lang="en-GB" sz="2200" b="1">
                <a:solidFill>
                  <a:srgbClr val="2D358E"/>
                </a:solidFill>
              </a:rPr>
              <a:t> integrity</a:t>
            </a:r>
            <a:endParaRPr sz="2200">
              <a:solidFill>
                <a:srgbClr val="2D358E"/>
              </a:solidFill>
            </a:endParaRPr>
          </a:p>
          <a:p>
            <a:pPr marL="285750" lvl="0" indent="-349250" algn="l" rtl="0">
              <a:lnSpc>
                <a:spcPct val="115000"/>
              </a:lnSpc>
              <a:spcBef>
                <a:spcPts val="1600"/>
              </a:spcBef>
              <a:spcAft>
                <a:spcPts val="0"/>
              </a:spcAft>
              <a:buClr>
                <a:srgbClr val="2D358E"/>
              </a:buClr>
              <a:buSzPts val="2200"/>
              <a:buChar char="●"/>
            </a:pPr>
            <a:r>
              <a:rPr lang="en-GB" sz="2200">
                <a:solidFill>
                  <a:srgbClr val="2D358E"/>
                </a:solidFill>
              </a:rPr>
              <a:t>Increase</a:t>
            </a:r>
            <a:r>
              <a:rPr lang="en-GB" sz="2200" b="1">
                <a:solidFill>
                  <a:srgbClr val="2D358E"/>
                </a:solidFill>
              </a:rPr>
              <a:t> accountability</a:t>
            </a:r>
            <a:endParaRPr sz="2200">
              <a:solidFill>
                <a:srgbClr val="2D358E"/>
              </a:solidFill>
            </a:endParaRPr>
          </a:p>
        </p:txBody>
      </p:sp>
      <p:pic>
        <p:nvPicPr>
          <p:cNvPr id="1104" name="Google Shape;1104;p171"/>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105" name="Google Shape;1105;p171"/>
          <p:cNvSpPr txBox="1">
            <a:spLocks noGrp="1"/>
          </p:cNvSpPr>
          <p:nvPr>
            <p:ph type="body" idx="1"/>
          </p:nvPr>
        </p:nvSpPr>
        <p:spPr>
          <a:xfrm>
            <a:off x="4338874" y="1734025"/>
            <a:ext cx="3830700" cy="3179400"/>
          </a:xfrm>
          <a:prstGeom prst="rect">
            <a:avLst/>
          </a:prstGeom>
          <a:noFill/>
          <a:ln>
            <a:noFill/>
          </a:ln>
        </p:spPr>
        <p:txBody>
          <a:bodyPr spcFirstLastPara="1" wrap="square" lIns="91425" tIns="91425" rIns="91425" bIns="91425" anchor="t" anchorCtr="0">
            <a:noAutofit/>
          </a:bodyPr>
          <a:lstStyle/>
          <a:p>
            <a:pPr marL="457200" lvl="0" indent="-368300" algn="l" rtl="0">
              <a:lnSpc>
                <a:spcPct val="200000"/>
              </a:lnSpc>
              <a:spcBef>
                <a:spcPts val="1600"/>
              </a:spcBef>
              <a:spcAft>
                <a:spcPts val="0"/>
              </a:spcAft>
              <a:buClr>
                <a:srgbClr val="2D358E"/>
              </a:buClr>
              <a:buSzPts val="2200"/>
              <a:buChar char="●"/>
            </a:pPr>
            <a:r>
              <a:rPr lang="en-GB" sz="2200">
                <a:solidFill>
                  <a:srgbClr val="2D358E"/>
                </a:solidFill>
              </a:rPr>
              <a:t>Reduce </a:t>
            </a:r>
            <a:r>
              <a:rPr lang="en-GB" sz="2200" b="1">
                <a:solidFill>
                  <a:srgbClr val="2D358E"/>
                </a:solidFill>
              </a:rPr>
              <a:t>risks</a:t>
            </a:r>
            <a:endParaRPr sz="2200">
              <a:solidFill>
                <a:srgbClr val="2D358E"/>
              </a:solidFill>
            </a:endParaRPr>
          </a:p>
          <a:p>
            <a:pPr marL="457200" lvl="0" indent="-368300" algn="l" rtl="0">
              <a:lnSpc>
                <a:spcPct val="200000"/>
              </a:lnSpc>
              <a:spcBef>
                <a:spcPts val="0"/>
              </a:spcBef>
              <a:spcAft>
                <a:spcPts val="0"/>
              </a:spcAft>
              <a:buClr>
                <a:srgbClr val="2D358E"/>
              </a:buClr>
              <a:buSzPts val="2200"/>
              <a:buChar char="●"/>
            </a:pPr>
            <a:r>
              <a:rPr lang="en-GB" sz="2200">
                <a:solidFill>
                  <a:srgbClr val="2D358E"/>
                </a:solidFill>
              </a:rPr>
              <a:t>Reduce </a:t>
            </a:r>
            <a:r>
              <a:rPr lang="en-GB" sz="2200" b="1">
                <a:solidFill>
                  <a:srgbClr val="2D358E"/>
                </a:solidFill>
              </a:rPr>
              <a:t>costs</a:t>
            </a:r>
            <a:endParaRPr sz="2200">
              <a:solidFill>
                <a:srgbClr val="2D358E"/>
              </a:solidFill>
            </a:endParaRPr>
          </a:p>
          <a:p>
            <a:pPr marL="457200" lvl="0" indent="-368300" algn="l" rtl="0">
              <a:lnSpc>
                <a:spcPct val="200000"/>
              </a:lnSpc>
              <a:spcBef>
                <a:spcPts val="0"/>
              </a:spcBef>
              <a:spcAft>
                <a:spcPts val="0"/>
              </a:spcAft>
              <a:buClr>
                <a:srgbClr val="2D358E"/>
              </a:buClr>
              <a:buSzPts val="2200"/>
              <a:buChar char="●"/>
            </a:pPr>
            <a:r>
              <a:rPr lang="en-GB" sz="2200">
                <a:solidFill>
                  <a:srgbClr val="2D358E"/>
                </a:solidFill>
              </a:rPr>
              <a:t>Reduce </a:t>
            </a:r>
            <a:r>
              <a:rPr lang="en-GB" sz="2200" b="1">
                <a:solidFill>
                  <a:srgbClr val="2D358E"/>
                </a:solidFill>
              </a:rPr>
              <a:t>fraud</a:t>
            </a:r>
            <a:endParaRPr sz="2200">
              <a:solidFill>
                <a:srgbClr val="2D358E"/>
              </a:solidFill>
            </a:endParaRPr>
          </a:p>
          <a:p>
            <a:pPr marL="285750" lvl="0" indent="-209550" algn="l" rtl="0">
              <a:lnSpc>
                <a:spcPct val="115000"/>
              </a:lnSpc>
              <a:spcBef>
                <a:spcPts val="1600"/>
              </a:spcBef>
              <a:spcAft>
                <a:spcPts val="0"/>
              </a:spcAft>
              <a:buSzPts val="1200"/>
              <a:buNone/>
            </a:pPr>
            <a:endParaRPr sz="2200">
              <a:solidFill>
                <a:srgbClr val="2D358E"/>
              </a:solidFill>
            </a:endParaRPr>
          </a:p>
          <a:p>
            <a:pPr marL="285750" lvl="0" indent="-209550" algn="l" rtl="0">
              <a:lnSpc>
                <a:spcPct val="115000"/>
              </a:lnSpc>
              <a:spcBef>
                <a:spcPts val="1600"/>
              </a:spcBef>
              <a:spcAft>
                <a:spcPts val="1600"/>
              </a:spcAft>
              <a:buSzPts val="1200"/>
              <a:buNone/>
            </a:pPr>
            <a:endParaRPr sz="2200">
              <a:solidFill>
                <a:srgbClr val="2D358E"/>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D358E"/>
        </a:solidFill>
        <a:effectLst/>
      </p:bgPr>
    </p:bg>
    <p:spTree>
      <p:nvGrpSpPr>
        <p:cNvPr id="1" name="Shape 1109"/>
        <p:cNvGrpSpPr/>
        <p:nvPr/>
      </p:nvGrpSpPr>
      <p:grpSpPr>
        <a:xfrm>
          <a:off x="0" y="0"/>
          <a:ext cx="0" cy="0"/>
          <a:chOff x="0" y="0"/>
          <a:chExt cx="0" cy="0"/>
        </a:xfrm>
      </p:grpSpPr>
      <p:sp>
        <p:nvSpPr>
          <p:cNvPr id="1110" name="Google Shape;1110;p1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11" name="Google Shape;1111;p1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pic>
        <p:nvPicPr>
          <p:cNvPr id="1116" name="Google Shape;1116;p173"/>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117" name="Google Shape;1117;p173"/>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marR="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rgbClr val="FFFFFF"/>
                </a:highlight>
              </a:rPr>
              <a:t>Steps for Planning Outputs in Advance</a:t>
            </a:r>
            <a:endParaRPr sz="1600">
              <a:solidFill>
                <a:srgbClr val="2D358E"/>
              </a:solidFill>
            </a:endParaRPr>
          </a:p>
        </p:txBody>
      </p:sp>
      <p:sp>
        <p:nvSpPr>
          <p:cNvPr id="1118" name="Google Shape;1118;p173"/>
          <p:cNvSpPr txBox="1">
            <a:spLocks noGrp="1"/>
          </p:cNvSpPr>
          <p:nvPr>
            <p:ph type="body" idx="1"/>
          </p:nvPr>
        </p:nvSpPr>
        <p:spPr>
          <a:xfrm>
            <a:off x="311700" y="1152475"/>
            <a:ext cx="8520600" cy="3900000"/>
          </a:xfrm>
          <a:prstGeom prst="rect">
            <a:avLst/>
          </a:prstGeom>
        </p:spPr>
        <p:txBody>
          <a:bodyPr spcFirstLastPara="1" wrap="square" lIns="91425" tIns="91425" rIns="91425" bIns="91425" anchor="t" anchorCtr="0">
            <a:noAutofit/>
          </a:bodyPr>
          <a:lstStyle/>
          <a:p>
            <a:pPr marL="457200" lvl="0" indent="-330200" algn="l" rtl="0">
              <a:spcBef>
                <a:spcPts val="1000"/>
              </a:spcBef>
              <a:spcAft>
                <a:spcPts val="0"/>
              </a:spcAft>
              <a:buClr>
                <a:srgbClr val="2D358E"/>
              </a:buClr>
              <a:buSzPts val="1600"/>
              <a:buAutoNum type="arabicPeriod"/>
            </a:pPr>
            <a:r>
              <a:rPr lang="en-GB" sz="1600">
                <a:solidFill>
                  <a:srgbClr val="2D358E"/>
                </a:solidFill>
                <a:highlight>
                  <a:schemeClr val="lt1"/>
                </a:highlight>
              </a:rPr>
              <a:t>Speaking about it and organizing with your research team </a:t>
            </a:r>
            <a:endParaRPr sz="1600">
              <a:solidFill>
                <a:srgbClr val="2D358E"/>
              </a:solidFill>
              <a:highlight>
                <a:schemeClr val="lt1"/>
              </a:highlight>
            </a:endParaRPr>
          </a:p>
          <a:p>
            <a:pPr marL="457200" lvl="0" indent="-330200" algn="l" rtl="0">
              <a:spcBef>
                <a:spcPts val="1200"/>
              </a:spcBef>
              <a:spcAft>
                <a:spcPts val="0"/>
              </a:spcAft>
              <a:buClr>
                <a:srgbClr val="2D358E"/>
              </a:buClr>
              <a:buSzPts val="1600"/>
              <a:buAutoNum type="arabicPeriod"/>
            </a:pPr>
            <a:r>
              <a:rPr lang="en-GB" sz="1600">
                <a:solidFill>
                  <a:srgbClr val="2D358E"/>
                </a:solidFill>
                <a:highlight>
                  <a:schemeClr val="lt1"/>
                </a:highlight>
              </a:rPr>
              <a:t>Deciding which tools to use </a:t>
            </a:r>
            <a:endParaRPr sz="1600">
              <a:solidFill>
                <a:srgbClr val="2D358E"/>
              </a:solidFill>
              <a:highlight>
                <a:schemeClr val="lt1"/>
              </a:highlight>
            </a:endParaRPr>
          </a:p>
          <a:p>
            <a:pPr marL="457200" lvl="0" indent="-330200" algn="l" rtl="0">
              <a:spcBef>
                <a:spcPts val="1000"/>
              </a:spcBef>
              <a:spcAft>
                <a:spcPts val="0"/>
              </a:spcAft>
              <a:buClr>
                <a:srgbClr val="2D358E"/>
              </a:buClr>
              <a:buSzPts val="1600"/>
              <a:buAutoNum type="arabicPeriod"/>
            </a:pPr>
            <a:r>
              <a:rPr lang="en-GB" sz="1600">
                <a:solidFill>
                  <a:srgbClr val="2D358E"/>
                </a:solidFill>
                <a:highlight>
                  <a:schemeClr val="lt1"/>
                </a:highlight>
              </a:rPr>
              <a:t>Thinking about authorship and credit </a:t>
            </a:r>
            <a:endParaRPr sz="1600">
              <a:solidFill>
                <a:srgbClr val="2D358E"/>
              </a:solidFill>
              <a:highlight>
                <a:schemeClr val="lt1"/>
              </a:highlight>
            </a:endParaRPr>
          </a:p>
          <a:p>
            <a:pPr marL="457200" lvl="0" indent="-330200" algn="l" rtl="0">
              <a:spcBef>
                <a:spcPts val="1000"/>
              </a:spcBef>
              <a:spcAft>
                <a:spcPts val="0"/>
              </a:spcAft>
              <a:buClr>
                <a:srgbClr val="2D358E"/>
              </a:buClr>
              <a:buSzPts val="1600"/>
              <a:buAutoNum type="arabicPeriod"/>
            </a:pPr>
            <a:r>
              <a:rPr lang="en-GB" sz="1600">
                <a:solidFill>
                  <a:srgbClr val="2D358E"/>
                </a:solidFill>
                <a:highlight>
                  <a:schemeClr val="lt1"/>
                </a:highlight>
              </a:rPr>
              <a:t>Engaging with relevant stakeholders and research partners, for example, industry, around open science </a:t>
            </a:r>
            <a:endParaRPr sz="1600">
              <a:solidFill>
                <a:srgbClr val="2D358E"/>
              </a:solidFill>
              <a:highlight>
                <a:schemeClr val="lt1"/>
              </a:highlight>
            </a:endParaRPr>
          </a:p>
          <a:p>
            <a:pPr marL="457200" lvl="0" indent="-330200" algn="l" rtl="0">
              <a:spcBef>
                <a:spcPts val="1000"/>
              </a:spcBef>
              <a:spcAft>
                <a:spcPts val="0"/>
              </a:spcAft>
              <a:buClr>
                <a:srgbClr val="2D358E"/>
              </a:buClr>
              <a:buSzPts val="1600"/>
              <a:buAutoNum type="arabicPeriod"/>
            </a:pPr>
            <a:r>
              <a:rPr lang="en-GB" sz="1600">
                <a:solidFill>
                  <a:srgbClr val="2D358E"/>
                </a:solidFill>
                <a:highlight>
                  <a:schemeClr val="lt1"/>
                </a:highlight>
              </a:rPr>
              <a:t>Identifying repositories for software and data </a:t>
            </a:r>
            <a:endParaRPr sz="1600">
              <a:solidFill>
                <a:srgbClr val="2D358E"/>
              </a:solidFill>
              <a:highlight>
                <a:schemeClr val="lt1"/>
              </a:highlight>
            </a:endParaRPr>
          </a:p>
          <a:p>
            <a:pPr marL="457200" lvl="0" indent="-330200" algn="l" rtl="0">
              <a:spcBef>
                <a:spcPts val="1000"/>
              </a:spcBef>
              <a:spcAft>
                <a:spcPts val="0"/>
              </a:spcAft>
              <a:buClr>
                <a:srgbClr val="2D358E"/>
              </a:buClr>
              <a:buSzPts val="1600"/>
              <a:buAutoNum type="arabicPeriod"/>
            </a:pPr>
            <a:r>
              <a:rPr lang="en-GB" sz="1600">
                <a:solidFill>
                  <a:srgbClr val="2D358E"/>
                </a:solidFill>
                <a:highlight>
                  <a:schemeClr val="lt1"/>
                </a:highlight>
              </a:rPr>
              <a:t>Identifying journals (or other outlets) for publications </a:t>
            </a:r>
            <a:endParaRPr sz="1600">
              <a:solidFill>
                <a:srgbClr val="2D358E"/>
              </a:solidFill>
              <a:highlight>
                <a:schemeClr val="lt1"/>
              </a:highlight>
            </a:endParaRPr>
          </a:p>
          <a:p>
            <a:pPr marL="457200" lvl="0" indent="-330200" algn="l" rtl="0">
              <a:spcBef>
                <a:spcPts val="1000"/>
              </a:spcBef>
              <a:spcAft>
                <a:spcPts val="0"/>
              </a:spcAft>
              <a:buClr>
                <a:srgbClr val="2D358E"/>
              </a:buClr>
              <a:buSzPts val="1600"/>
              <a:buAutoNum type="arabicPeriod"/>
            </a:pPr>
            <a:r>
              <a:rPr lang="en-GB" sz="1600">
                <a:solidFill>
                  <a:srgbClr val="2D358E"/>
                </a:solidFill>
                <a:highlight>
                  <a:schemeClr val="lt1"/>
                </a:highlight>
              </a:rPr>
              <a:t>Highlighting these approaches in your grant and much more</a:t>
            </a:r>
            <a:endParaRPr sz="1900">
              <a:solidFill>
                <a:srgbClr val="2D358E"/>
              </a:solidFill>
            </a:endParaRPr>
          </a:p>
          <a:p>
            <a:pPr marL="457200" lvl="0" indent="0" algn="l" rtl="0">
              <a:spcBef>
                <a:spcPts val="1200"/>
              </a:spcBef>
              <a:spcAft>
                <a:spcPts val="0"/>
              </a:spcAft>
              <a:buNone/>
            </a:pPr>
            <a:endParaRPr>
              <a:solidFill>
                <a:srgbClr val="2D358E"/>
              </a:solidFill>
            </a:endParaRPr>
          </a:p>
        </p:txBody>
      </p:sp>
      <p:sp>
        <p:nvSpPr>
          <p:cNvPr id="1119" name="Google Shape;1119;p173"/>
          <p:cNvSpPr/>
          <p:nvPr/>
        </p:nvSpPr>
        <p:spPr>
          <a:xfrm>
            <a:off x="5377750" y="637038"/>
            <a:ext cx="271674" cy="353376"/>
          </a:xfrm>
          <a:prstGeom prst="lightningBol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pic>
        <p:nvPicPr>
          <p:cNvPr id="1124" name="Google Shape;1124;p174"/>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125" name="Google Shape;1125;p174"/>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marR="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rgbClr val="FFFFFF"/>
                </a:highlight>
              </a:rPr>
              <a:t>Data Sharing Practice for Zenodo</a:t>
            </a:r>
            <a:endParaRPr sz="1600">
              <a:solidFill>
                <a:srgbClr val="2D358E"/>
              </a:solidFill>
            </a:endParaRPr>
          </a:p>
        </p:txBody>
      </p:sp>
      <p:sp>
        <p:nvSpPr>
          <p:cNvPr id="1126" name="Google Shape;1126;p1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127" name="Google Shape;1127;p174"/>
          <p:cNvPicPr preferRelativeResize="0"/>
          <p:nvPr/>
        </p:nvPicPr>
        <p:blipFill>
          <a:blip r:embed="rId4">
            <a:alphaModFix/>
          </a:blip>
          <a:stretch>
            <a:fillRect/>
          </a:stretch>
        </p:blipFill>
        <p:spPr>
          <a:xfrm>
            <a:off x="100200" y="1152475"/>
            <a:ext cx="9144000" cy="3702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pic>
        <p:nvPicPr>
          <p:cNvPr id="1132" name="Google Shape;1132;p175"/>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133" name="Google Shape;1133;p175"/>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marR="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rgbClr val="FFFFFF"/>
                </a:highlight>
              </a:rPr>
              <a:t>Data Sharing Practice for GitHub</a:t>
            </a:r>
            <a:endParaRPr sz="1600">
              <a:solidFill>
                <a:srgbClr val="2D358E"/>
              </a:solidFill>
            </a:endParaRPr>
          </a:p>
        </p:txBody>
      </p:sp>
      <p:sp>
        <p:nvSpPr>
          <p:cNvPr id="1134" name="Google Shape;1134;p1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135" name="Google Shape;1135;p175"/>
          <p:cNvPicPr preferRelativeResize="0"/>
          <p:nvPr/>
        </p:nvPicPr>
        <p:blipFill>
          <a:blip r:embed="rId4">
            <a:alphaModFix/>
          </a:blip>
          <a:stretch>
            <a:fillRect/>
          </a:stretch>
        </p:blipFill>
        <p:spPr>
          <a:xfrm>
            <a:off x="-84325" y="808047"/>
            <a:ext cx="9144001" cy="43354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pic>
        <p:nvPicPr>
          <p:cNvPr id="1140" name="Google Shape;1140;p176"/>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141" name="Google Shape;1141;p176"/>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marR="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rgbClr val="FFFFFF"/>
                </a:highlight>
              </a:rPr>
              <a:t>Activity</a:t>
            </a:r>
            <a:endParaRPr sz="1600">
              <a:solidFill>
                <a:srgbClr val="2D358E"/>
              </a:solidFill>
            </a:endParaRPr>
          </a:p>
        </p:txBody>
      </p:sp>
      <p:sp>
        <p:nvSpPr>
          <p:cNvPr id="1142" name="Google Shape;1142;p176"/>
          <p:cNvSpPr txBox="1">
            <a:spLocks noGrp="1"/>
          </p:cNvSpPr>
          <p:nvPr>
            <p:ph type="body" idx="1"/>
          </p:nvPr>
        </p:nvSpPr>
        <p:spPr>
          <a:xfrm>
            <a:off x="311700" y="1152475"/>
            <a:ext cx="8520600" cy="39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dirty="0">
                <a:solidFill>
                  <a:srgbClr val="2D358E"/>
                </a:solidFill>
              </a:rPr>
              <a:t>In this activity, you will search for a </a:t>
            </a:r>
            <a:r>
              <a:rPr lang="en-GB" sz="1500" b="1" dirty="0">
                <a:solidFill>
                  <a:srgbClr val="2D358E"/>
                </a:solidFill>
              </a:rPr>
              <a:t>DOI</a:t>
            </a:r>
            <a:r>
              <a:rPr lang="en-GB" sz="1500" dirty="0">
                <a:solidFill>
                  <a:srgbClr val="2D358E"/>
                </a:solidFill>
              </a:rPr>
              <a:t> for a data set or piece of software that you use, and you will then use the </a:t>
            </a:r>
            <a:r>
              <a:rPr lang="en-GB" sz="1500" dirty="0">
                <a:solidFill>
                  <a:srgbClr val="2D358E"/>
                </a:solidFill>
                <a:hlinkClick r:id="rId4"/>
              </a:rPr>
              <a:t>DOI websit</a:t>
            </a:r>
            <a:r>
              <a:rPr lang="en-GB" sz="1500" dirty="0">
                <a:solidFill>
                  <a:srgbClr val="2D358E"/>
                </a:solidFill>
              </a:rPr>
              <a:t>e to “resolve” the DOI name. By “resolving”, this means that you will be taken to the information about the product designated by that particular DOI.</a:t>
            </a:r>
            <a:endParaRPr sz="1500" dirty="0">
              <a:solidFill>
                <a:srgbClr val="2D358E"/>
              </a:solidFill>
            </a:endParaRPr>
          </a:p>
          <a:p>
            <a:pPr marL="0" lvl="0" indent="0" algn="l" rtl="0">
              <a:spcBef>
                <a:spcPts val="1200"/>
              </a:spcBef>
              <a:spcAft>
                <a:spcPts val="0"/>
              </a:spcAft>
              <a:buNone/>
            </a:pPr>
            <a:r>
              <a:rPr lang="en-GB" sz="1500" b="1" u="sng" dirty="0">
                <a:solidFill>
                  <a:srgbClr val="2D358E"/>
                </a:solidFill>
              </a:rPr>
              <a:t>Try the following DOI Numbers </a:t>
            </a:r>
            <a:endParaRPr sz="1500" b="1" u="sng" dirty="0">
              <a:solidFill>
                <a:srgbClr val="2D358E"/>
              </a:solidFill>
            </a:endParaRPr>
          </a:p>
          <a:p>
            <a:pPr marL="457200" lvl="0" indent="-336550" algn="l" rtl="0">
              <a:lnSpc>
                <a:spcPct val="130000"/>
              </a:lnSpc>
              <a:spcBef>
                <a:spcPts val="1200"/>
              </a:spcBef>
              <a:spcAft>
                <a:spcPts val="0"/>
              </a:spcAft>
              <a:buSzPts val="1700"/>
              <a:buFont typeface="Times"/>
              <a:buAutoNum type="arabicPeriod"/>
            </a:pPr>
            <a:r>
              <a:rPr lang="en-GB" sz="1700" b="1" u="sng" dirty="0">
                <a:solidFill>
                  <a:srgbClr val="2D358E"/>
                </a:solidFill>
                <a:highlight>
                  <a:schemeClr val="lt1"/>
                </a:highlight>
                <a:latin typeface="Times"/>
                <a:ea typeface="Times"/>
                <a:cs typeface="Times"/>
                <a:sym typeface="Times"/>
                <a:hlinkClick r:id="rId5">
                  <a:extLst>
                    <a:ext uri="{A12FA001-AC4F-418D-AE19-62706E023703}">
                      <ahyp:hlinkClr xmlns:ahyp="http://schemas.microsoft.com/office/drawing/2018/hyperlinkcolor" val="tx"/>
                    </a:ext>
                  </a:extLst>
                </a:hlinkClick>
              </a:rPr>
              <a:t>10.9734/jesbs/2022/v35i530421</a:t>
            </a:r>
            <a:endParaRPr sz="1700" b="1" u="sng" dirty="0">
              <a:solidFill>
                <a:srgbClr val="2D358E"/>
              </a:solidFill>
              <a:highlight>
                <a:schemeClr val="lt1"/>
              </a:highlight>
              <a:latin typeface="Times"/>
              <a:ea typeface="Times"/>
              <a:cs typeface="Times"/>
              <a:sym typeface="Times"/>
            </a:endParaRPr>
          </a:p>
          <a:p>
            <a:pPr marL="457200" lvl="0" indent="-336550" algn="l" rtl="0">
              <a:lnSpc>
                <a:spcPct val="130000"/>
              </a:lnSpc>
              <a:spcBef>
                <a:spcPts val="0"/>
              </a:spcBef>
              <a:spcAft>
                <a:spcPts val="0"/>
              </a:spcAft>
              <a:buClr>
                <a:srgbClr val="2D358E"/>
              </a:buClr>
              <a:buSzPts val="1700"/>
              <a:buFont typeface="Times"/>
              <a:buAutoNum type="arabicPeriod"/>
            </a:pPr>
            <a:r>
              <a:rPr lang="en-GB" sz="1700" b="1" u="sng" dirty="0">
                <a:solidFill>
                  <a:srgbClr val="2D358E"/>
                </a:solidFill>
                <a:highlight>
                  <a:schemeClr val="lt1"/>
                </a:highlight>
                <a:latin typeface="Times"/>
                <a:ea typeface="Times"/>
                <a:cs typeface="Times"/>
                <a:sym typeface="Times"/>
              </a:rPr>
              <a:t>10.5194/os-13-551-2017</a:t>
            </a:r>
            <a:endParaRPr sz="1700" b="1" u="sng" dirty="0">
              <a:solidFill>
                <a:srgbClr val="2D358E"/>
              </a:solidFill>
              <a:highlight>
                <a:schemeClr val="lt1"/>
              </a:highlight>
              <a:latin typeface="Times"/>
              <a:ea typeface="Times"/>
              <a:cs typeface="Times"/>
              <a:sym typeface="Times"/>
            </a:endParaRPr>
          </a:p>
          <a:p>
            <a:pPr marL="457200" marR="25400" lvl="0" indent="-336550" algn="l" rtl="0">
              <a:spcBef>
                <a:spcPts val="0"/>
              </a:spcBef>
              <a:spcAft>
                <a:spcPts val="0"/>
              </a:spcAft>
              <a:buClr>
                <a:srgbClr val="2D358E"/>
              </a:buClr>
              <a:buSzPts val="1700"/>
              <a:buFont typeface="Times"/>
              <a:buAutoNum type="arabicPeriod"/>
            </a:pPr>
            <a:r>
              <a:rPr lang="en-GB" sz="1700" b="1" dirty="0">
                <a:solidFill>
                  <a:srgbClr val="2D358E"/>
                </a:solidFill>
                <a:uFill>
                  <a:noFill/>
                </a:uFill>
                <a:latin typeface="Times"/>
                <a:ea typeface="Times"/>
                <a:cs typeface="Times"/>
                <a:sym typeface="Times"/>
                <a:hlinkClick r:id="rId6">
                  <a:extLst>
                    <a:ext uri="{A12FA001-AC4F-418D-AE19-62706E023703}">
                      <ahyp:hlinkClr xmlns:ahyp="http://schemas.microsoft.com/office/drawing/2018/hyperlinkcolor" val="tx"/>
                    </a:ext>
                  </a:extLst>
                </a:hlinkClick>
              </a:rPr>
              <a:t>10.1080/10095020.2020.1854981</a:t>
            </a:r>
            <a:r>
              <a:rPr lang="en-GB" sz="1700" b="1" dirty="0">
                <a:solidFill>
                  <a:srgbClr val="2D358E"/>
                </a:solidFill>
                <a:latin typeface="Times"/>
                <a:ea typeface="Times"/>
                <a:cs typeface="Times"/>
                <a:sym typeface="Times"/>
              </a:rPr>
              <a:t> </a:t>
            </a:r>
            <a:endParaRPr sz="1700" b="1" dirty="0">
              <a:solidFill>
                <a:srgbClr val="2D358E"/>
              </a:solidFill>
              <a:latin typeface="Times"/>
              <a:ea typeface="Times"/>
              <a:cs typeface="Times"/>
              <a:sym typeface="Times"/>
            </a:endParaRPr>
          </a:p>
          <a:p>
            <a:pPr marL="457200" lvl="0" indent="-336550" algn="l" rtl="0">
              <a:lnSpc>
                <a:spcPct val="130000"/>
              </a:lnSpc>
              <a:spcBef>
                <a:spcPts val="0"/>
              </a:spcBef>
              <a:spcAft>
                <a:spcPts val="0"/>
              </a:spcAft>
              <a:buClr>
                <a:srgbClr val="2D358E"/>
              </a:buClr>
              <a:buSzPts val="1700"/>
              <a:buFont typeface="Times"/>
              <a:buAutoNum type="arabicPeriod"/>
            </a:pPr>
            <a:r>
              <a:rPr lang="en-GB" sz="1700" b="1" u="sng" dirty="0">
                <a:solidFill>
                  <a:srgbClr val="2D358E"/>
                </a:solidFill>
                <a:highlight>
                  <a:schemeClr val="lt1"/>
                </a:highlight>
                <a:latin typeface="Times"/>
                <a:ea typeface="Times"/>
                <a:cs typeface="Times"/>
                <a:sym typeface="Times"/>
              </a:rPr>
              <a:t>10.1038/s41586-018-0651-8</a:t>
            </a:r>
            <a:endParaRPr sz="1700" b="1" u="sng" dirty="0">
              <a:solidFill>
                <a:srgbClr val="2D358E"/>
              </a:solidFill>
              <a:highlight>
                <a:schemeClr val="lt1"/>
              </a:highlight>
              <a:latin typeface="Times"/>
              <a:ea typeface="Times"/>
              <a:cs typeface="Times"/>
              <a:sym typeface="Times"/>
            </a:endParaRPr>
          </a:p>
          <a:p>
            <a:pPr marL="457200" lvl="0" indent="-336550" algn="l" rtl="0">
              <a:lnSpc>
                <a:spcPct val="130000"/>
              </a:lnSpc>
              <a:spcBef>
                <a:spcPts val="0"/>
              </a:spcBef>
              <a:spcAft>
                <a:spcPts val="0"/>
              </a:spcAft>
              <a:buClr>
                <a:srgbClr val="2D358E"/>
              </a:buClr>
              <a:buSzPts val="1700"/>
              <a:buFont typeface="Times"/>
              <a:buAutoNum type="arabicPeriod"/>
            </a:pPr>
            <a:r>
              <a:rPr lang="en-GB" sz="1700" b="1" dirty="0">
                <a:solidFill>
                  <a:srgbClr val="2D358E"/>
                </a:solidFill>
                <a:highlight>
                  <a:schemeClr val="lt1"/>
                </a:highlight>
                <a:latin typeface="Times"/>
                <a:ea typeface="Times"/>
                <a:cs typeface="Times"/>
                <a:sym typeface="Times"/>
              </a:rPr>
              <a:t>10.5067/TERRA-AQUA/CERES/EBAF-TOA_L3B004.1  </a:t>
            </a:r>
            <a:endParaRPr sz="1700" b="1" u="sng" dirty="0">
              <a:solidFill>
                <a:srgbClr val="2D358E"/>
              </a:solidFill>
              <a:highlight>
                <a:schemeClr val="lt1"/>
              </a:highlight>
              <a:latin typeface="Times"/>
              <a:ea typeface="Times"/>
              <a:cs typeface="Times"/>
              <a:sym typeface="Times"/>
            </a:endParaRPr>
          </a:p>
          <a:p>
            <a:pPr marL="457200" lvl="0" indent="0" algn="l" rtl="0">
              <a:spcBef>
                <a:spcPts val="500"/>
              </a:spcBef>
              <a:spcAft>
                <a:spcPts val="1200"/>
              </a:spcAft>
              <a:buNone/>
            </a:pPr>
            <a:r>
              <a:rPr lang="en-GB" dirty="0">
                <a:solidFill>
                  <a:srgbClr val="2D358E"/>
                </a:solidFill>
              </a:rPr>
              <a:t>ALSO – try these DOIs on doi2bib!</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pic>
        <p:nvPicPr>
          <p:cNvPr id="1147" name="Google Shape;1147;p177"/>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148" name="Google Shape;1148;p177"/>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marR="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rgbClr val="FFFFFF"/>
                </a:highlight>
              </a:rPr>
              <a:t>Open Data Sharing Process</a:t>
            </a:r>
            <a:endParaRPr sz="1600">
              <a:solidFill>
                <a:srgbClr val="2D358E"/>
              </a:solidFill>
            </a:endParaRPr>
          </a:p>
        </p:txBody>
      </p:sp>
      <p:sp>
        <p:nvSpPr>
          <p:cNvPr id="1149" name="Google Shape;1149;p177"/>
          <p:cNvSpPr txBox="1">
            <a:spLocks noGrp="1"/>
          </p:cNvSpPr>
          <p:nvPr>
            <p:ph type="body" idx="1"/>
          </p:nvPr>
        </p:nvSpPr>
        <p:spPr>
          <a:xfrm>
            <a:off x="311700" y="1152475"/>
            <a:ext cx="8520600" cy="39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rgbClr val="2D358E"/>
                </a:solidFill>
              </a:rPr>
              <a:t>In general, sharing your open data requires the following steps: </a:t>
            </a:r>
            <a:endParaRPr sz="1700">
              <a:solidFill>
                <a:srgbClr val="2D358E"/>
              </a:solidFill>
            </a:endParaRPr>
          </a:p>
          <a:p>
            <a:pPr marL="457200" lvl="0" indent="-336550" algn="l" rtl="0">
              <a:spcBef>
                <a:spcPts val="1200"/>
              </a:spcBef>
              <a:spcAft>
                <a:spcPts val="0"/>
              </a:spcAft>
              <a:buClr>
                <a:srgbClr val="2D358E"/>
              </a:buClr>
              <a:buSzPts val="1700"/>
              <a:buAutoNum type="arabicPeriod"/>
            </a:pPr>
            <a:r>
              <a:rPr lang="en-GB" sz="1700">
                <a:solidFill>
                  <a:srgbClr val="2D358E"/>
                </a:solidFill>
              </a:rPr>
              <a:t>Make sure your data can be shared </a:t>
            </a:r>
            <a:endParaRPr sz="1700">
              <a:solidFill>
                <a:srgbClr val="2D358E"/>
              </a:solidFill>
            </a:endParaRPr>
          </a:p>
          <a:p>
            <a:pPr marL="457200" lvl="0" indent="-336550" algn="l" rtl="0">
              <a:spcBef>
                <a:spcPts val="1200"/>
              </a:spcBef>
              <a:spcAft>
                <a:spcPts val="0"/>
              </a:spcAft>
              <a:buClr>
                <a:srgbClr val="2D358E"/>
              </a:buClr>
              <a:buSzPts val="1700"/>
              <a:buAutoNum type="arabicPeriod"/>
            </a:pPr>
            <a:r>
              <a:rPr lang="en-GB" sz="1700">
                <a:solidFill>
                  <a:srgbClr val="2D358E"/>
                </a:solidFill>
              </a:rPr>
              <a:t>Select or identify a repository to host your data </a:t>
            </a:r>
            <a:endParaRPr sz="1700">
              <a:solidFill>
                <a:srgbClr val="2D358E"/>
              </a:solidFill>
            </a:endParaRPr>
          </a:p>
          <a:p>
            <a:pPr marL="457200" lvl="0" indent="-336550" algn="l" rtl="0">
              <a:spcBef>
                <a:spcPts val="1000"/>
              </a:spcBef>
              <a:spcAft>
                <a:spcPts val="0"/>
              </a:spcAft>
              <a:buClr>
                <a:srgbClr val="2D358E"/>
              </a:buClr>
              <a:buSzPts val="1700"/>
              <a:buAutoNum type="arabicPeriod"/>
            </a:pPr>
            <a:r>
              <a:rPr lang="en-GB" sz="1700">
                <a:solidFill>
                  <a:srgbClr val="2D358E"/>
                </a:solidFill>
              </a:rPr>
              <a:t>Work with your repository to follow their process and meet their requirements </a:t>
            </a:r>
            <a:endParaRPr sz="1700">
              <a:solidFill>
                <a:srgbClr val="2D358E"/>
              </a:solidFill>
            </a:endParaRPr>
          </a:p>
          <a:p>
            <a:pPr marL="457200" lvl="0" indent="-336550" algn="l" rtl="0">
              <a:spcBef>
                <a:spcPts val="1000"/>
              </a:spcBef>
              <a:spcAft>
                <a:spcPts val="0"/>
              </a:spcAft>
              <a:buClr>
                <a:srgbClr val="2D358E"/>
              </a:buClr>
              <a:buSzPts val="1700"/>
              <a:buAutoNum type="arabicPeriod"/>
            </a:pPr>
            <a:r>
              <a:rPr lang="en-GB" sz="1700">
                <a:solidFill>
                  <a:srgbClr val="2D358E"/>
                </a:solidFill>
              </a:rPr>
              <a:t>Make sure your data is findable and accessible through the repository and is maintained and archived </a:t>
            </a:r>
            <a:endParaRPr sz="1700">
              <a:solidFill>
                <a:srgbClr val="2D358E"/>
              </a:solidFill>
            </a:endParaRPr>
          </a:p>
          <a:p>
            <a:pPr marL="457200" lvl="0" indent="-336550" algn="l" rtl="0">
              <a:spcBef>
                <a:spcPts val="1000"/>
              </a:spcBef>
              <a:spcAft>
                <a:spcPts val="0"/>
              </a:spcAft>
              <a:buClr>
                <a:srgbClr val="2D358E"/>
              </a:buClr>
              <a:buSzPts val="1700"/>
              <a:buAutoNum type="arabicPeriod"/>
            </a:pPr>
            <a:r>
              <a:rPr lang="en-GB" sz="1700">
                <a:solidFill>
                  <a:srgbClr val="2D358E"/>
                </a:solidFill>
              </a:rPr>
              <a:t>Request a DOI for your data set so that it is easily citable</a:t>
            </a:r>
            <a:endParaRPr sz="1700">
              <a:solidFill>
                <a:srgbClr val="2D358E"/>
              </a:solidFill>
            </a:endParaRPr>
          </a:p>
          <a:p>
            <a:pPr marL="457200" lvl="0" indent="-336550" algn="l" rtl="0">
              <a:spcBef>
                <a:spcPts val="1000"/>
              </a:spcBef>
              <a:spcAft>
                <a:spcPts val="1200"/>
              </a:spcAft>
              <a:buClr>
                <a:srgbClr val="2D358E"/>
              </a:buClr>
              <a:buSzPts val="1700"/>
              <a:buAutoNum type="arabicPeriod"/>
            </a:pPr>
            <a:r>
              <a:rPr lang="en-GB" sz="1700">
                <a:solidFill>
                  <a:srgbClr val="2D358E"/>
                </a:solidFill>
              </a:rPr>
              <a:t>Choose a data license</a:t>
            </a:r>
            <a:endParaRPr sz="1400">
              <a:solidFill>
                <a:srgbClr val="2D358E"/>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pic>
        <p:nvPicPr>
          <p:cNvPr id="1154" name="Google Shape;1154;p178"/>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155" name="Google Shape;1155;p178"/>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15000"/>
              </a:lnSpc>
              <a:spcBef>
                <a:spcPts val="0"/>
              </a:spcBef>
              <a:spcAft>
                <a:spcPts val="1200"/>
              </a:spcAft>
              <a:buClr>
                <a:schemeClr val="dk1"/>
              </a:buClr>
              <a:buSzPts val="1100"/>
              <a:buFont typeface="Arial"/>
              <a:buNone/>
            </a:pPr>
            <a:r>
              <a:rPr lang="en-GB" sz="2100" b="1">
                <a:solidFill>
                  <a:srgbClr val="2D358E"/>
                </a:solidFill>
                <a:highlight>
                  <a:schemeClr val="lt1"/>
                </a:highlight>
              </a:rPr>
              <a:t>Activity: How to Enable Reuse of Code </a:t>
            </a:r>
            <a:endParaRPr sz="2100" b="1">
              <a:solidFill>
                <a:srgbClr val="2D358E"/>
              </a:solidFill>
              <a:highlight>
                <a:srgbClr val="FFFFFF"/>
              </a:highlight>
            </a:endParaRPr>
          </a:p>
        </p:txBody>
      </p:sp>
      <p:sp>
        <p:nvSpPr>
          <p:cNvPr id="1156" name="Google Shape;1156;p1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b="1">
                <a:solidFill>
                  <a:srgbClr val="2D358E"/>
                </a:solidFill>
              </a:rPr>
              <a:t>Part 1</a:t>
            </a:r>
            <a:r>
              <a:rPr lang="en-GB" sz="2300">
                <a:solidFill>
                  <a:srgbClr val="2D358E"/>
                </a:solidFill>
              </a:rPr>
              <a:t>: Create a test public GitHub repository. </a:t>
            </a:r>
            <a:endParaRPr sz="2300">
              <a:solidFill>
                <a:srgbClr val="2D358E"/>
              </a:solidFill>
            </a:endParaRPr>
          </a:p>
          <a:p>
            <a:pPr marL="0" lvl="0" indent="0" algn="l" rtl="0">
              <a:spcBef>
                <a:spcPts val="0"/>
              </a:spcBef>
              <a:spcAft>
                <a:spcPts val="0"/>
              </a:spcAft>
              <a:buNone/>
            </a:pPr>
            <a:r>
              <a:rPr lang="en-GB" sz="2300" b="1">
                <a:solidFill>
                  <a:srgbClr val="2D358E"/>
                </a:solidFill>
              </a:rPr>
              <a:t>Part 2</a:t>
            </a:r>
            <a:r>
              <a:rPr lang="en-GB" sz="2300">
                <a:solidFill>
                  <a:srgbClr val="2D358E"/>
                </a:solidFill>
              </a:rPr>
              <a:t>: Create an archived repository and affiliated DOI.</a:t>
            </a:r>
            <a:endParaRPr sz="2900">
              <a:solidFill>
                <a:srgbClr val="2D358E"/>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pic>
        <p:nvPicPr>
          <p:cNvPr id="1161" name="Google Shape;1161;p179"/>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162" name="Google Shape;1162;p179"/>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chemeClr val="lt1"/>
                </a:highlight>
              </a:rPr>
              <a:t>Part 1: Create a test public GitHub repository </a:t>
            </a:r>
            <a:endParaRPr sz="2100" b="1">
              <a:solidFill>
                <a:srgbClr val="2D358E"/>
              </a:solidFill>
              <a:highlight>
                <a:schemeClr val="lt1"/>
              </a:highlight>
            </a:endParaRPr>
          </a:p>
        </p:txBody>
      </p:sp>
      <p:sp>
        <p:nvSpPr>
          <p:cNvPr id="1163" name="Google Shape;1163;p1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lnSpc>
                <a:spcPct val="175000"/>
              </a:lnSpc>
              <a:spcBef>
                <a:spcPts val="0"/>
              </a:spcBef>
              <a:spcAft>
                <a:spcPts val="0"/>
              </a:spcAft>
              <a:buClr>
                <a:srgbClr val="2D358E"/>
              </a:buClr>
              <a:buSzPts val="1400"/>
              <a:buAutoNum type="arabicPeriod"/>
            </a:pPr>
            <a:r>
              <a:rPr lang="en-GB" sz="1400" dirty="0">
                <a:solidFill>
                  <a:srgbClr val="2D358E"/>
                </a:solidFill>
              </a:rPr>
              <a:t>Navigate to the login page for </a:t>
            </a:r>
            <a:r>
              <a:rPr lang="en-GB" sz="1400" u="sng" dirty="0">
                <a:solidFill>
                  <a:srgbClr val="2D358E"/>
                </a:solidFill>
                <a:hlinkClick r:id="rId4">
                  <a:extLst>
                    <a:ext uri="{A12FA001-AC4F-418D-AE19-62706E023703}">
                      <ahyp:hlinkClr xmlns:ahyp="http://schemas.microsoft.com/office/drawing/2018/hyperlinkcolor" val="tx"/>
                    </a:ext>
                  </a:extLst>
                </a:hlinkClick>
              </a:rPr>
              <a:t>GitHub</a:t>
            </a:r>
            <a:r>
              <a:rPr lang="en-GB" sz="1400" dirty="0">
                <a:solidFill>
                  <a:srgbClr val="2D358E"/>
                </a:solidFill>
              </a:rPr>
              <a:t>  and login. If you haven’t already, create a free user account.</a:t>
            </a:r>
            <a:endParaRPr sz="1400" dirty="0">
              <a:solidFill>
                <a:srgbClr val="2D358E"/>
              </a:solidFill>
            </a:endParaRPr>
          </a:p>
          <a:p>
            <a:pPr marL="457200" lvl="0" indent="-317500" algn="l" rtl="0">
              <a:lnSpc>
                <a:spcPct val="175000"/>
              </a:lnSpc>
              <a:spcBef>
                <a:spcPts val="0"/>
              </a:spcBef>
              <a:spcAft>
                <a:spcPts val="0"/>
              </a:spcAft>
              <a:buClr>
                <a:srgbClr val="2D358E"/>
              </a:buClr>
              <a:buSzPts val="1400"/>
              <a:buAutoNum type="arabicPeriod"/>
            </a:pPr>
            <a:r>
              <a:rPr lang="en-GB" sz="1400" dirty="0">
                <a:solidFill>
                  <a:srgbClr val="2D358E"/>
                </a:solidFill>
              </a:rPr>
              <a:t>Create a new repository with this </a:t>
            </a:r>
            <a:r>
              <a:rPr lang="en-GB" sz="1400" u="sng" dirty="0">
                <a:solidFill>
                  <a:srgbClr val="2D358E"/>
                </a:solidFill>
                <a:hlinkClick r:id="rId5">
                  <a:extLst>
                    <a:ext uri="{A12FA001-AC4F-418D-AE19-62706E023703}">
                      <ahyp:hlinkClr xmlns:ahyp="http://schemas.microsoft.com/office/drawing/2018/hyperlinkcolor" val="tx"/>
                    </a:ext>
                  </a:extLst>
                </a:hlinkClick>
              </a:rPr>
              <a:t>link</a:t>
            </a:r>
            <a:endParaRPr sz="1400" dirty="0">
              <a:solidFill>
                <a:srgbClr val="2D358E"/>
              </a:solidFill>
            </a:endParaRPr>
          </a:p>
          <a:p>
            <a:pPr marL="457200" lvl="0" indent="-317500" algn="l" rtl="0">
              <a:spcBef>
                <a:spcPts val="0"/>
              </a:spcBef>
              <a:spcAft>
                <a:spcPts val="0"/>
              </a:spcAft>
              <a:buClr>
                <a:srgbClr val="2D358E"/>
              </a:buClr>
              <a:buSzPts val="1400"/>
              <a:buAutoNum type="arabicPeriod"/>
            </a:pPr>
            <a:r>
              <a:rPr lang="en-GB" sz="1400" dirty="0">
                <a:solidFill>
                  <a:srgbClr val="2D358E"/>
                </a:solidFill>
              </a:rPr>
              <a:t>Type a short, memorable name for your repository. For example, "</a:t>
            </a:r>
            <a:r>
              <a:rPr lang="en-GB" sz="1400" dirty="0" err="1">
                <a:solidFill>
                  <a:srgbClr val="2D358E"/>
                </a:solidFill>
              </a:rPr>
              <a:t>os</a:t>
            </a:r>
            <a:r>
              <a:rPr lang="en-GB" sz="1400" dirty="0">
                <a:solidFill>
                  <a:srgbClr val="2D358E"/>
                </a:solidFill>
              </a:rPr>
              <a:t>-test".</a:t>
            </a:r>
            <a:endParaRPr sz="1400" dirty="0">
              <a:solidFill>
                <a:srgbClr val="2D358E"/>
              </a:solidFill>
            </a:endParaRPr>
          </a:p>
          <a:p>
            <a:pPr marL="457200" lvl="0" indent="-317500" algn="l" rtl="0">
              <a:spcBef>
                <a:spcPts val="0"/>
              </a:spcBef>
              <a:spcAft>
                <a:spcPts val="0"/>
              </a:spcAft>
              <a:buClr>
                <a:srgbClr val="2D358E"/>
              </a:buClr>
              <a:buSzPts val="1400"/>
              <a:buAutoNum type="arabicPeriod"/>
            </a:pPr>
            <a:r>
              <a:rPr lang="en-GB" sz="1400" dirty="0">
                <a:solidFill>
                  <a:srgbClr val="2D358E"/>
                </a:solidFill>
              </a:rPr>
              <a:t>Set the repository visibility ‘Public’ by selecting this option below the repository description.</a:t>
            </a:r>
            <a:endParaRPr sz="1400" dirty="0">
              <a:solidFill>
                <a:srgbClr val="2D358E"/>
              </a:solidFill>
            </a:endParaRPr>
          </a:p>
          <a:p>
            <a:pPr marL="457200" lvl="0" indent="-317500" algn="l" rtl="0">
              <a:spcBef>
                <a:spcPts val="0"/>
              </a:spcBef>
              <a:spcAft>
                <a:spcPts val="0"/>
              </a:spcAft>
              <a:buClr>
                <a:srgbClr val="2D358E"/>
              </a:buClr>
              <a:buSzPts val="1400"/>
              <a:buAutoNum type="arabicPeriod"/>
            </a:pPr>
            <a:r>
              <a:rPr lang="en-GB" sz="1400" dirty="0">
                <a:solidFill>
                  <a:srgbClr val="2D358E"/>
                </a:solidFill>
              </a:rPr>
              <a:t>In the following section ‘Initialize this repository with:’ select ‘Add a README file’.</a:t>
            </a:r>
            <a:endParaRPr sz="1400" dirty="0">
              <a:solidFill>
                <a:srgbClr val="2D358E"/>
              </a:solidFill>
            </a:endParaRPr>
          </a:p>
          <a:p>
            <a:pPr marL="457200" lvl="0" indent="-317500" algn="l" rtl="0">
              <a:spcBef>
                <a:spcPts val="0"/>
              </a:spcBef>
              <a:spcAft>
                <a:spcPts val="0"/>
              </a:spcAft>
              <a:buClr>
                <a:srgbClr val="2D358E"/>
              </a:buClr>
              <a:buSzPts val="1400"/>
              <a:buAutoNum type="arabicPeriod"/>
            </a:pPr>
            <a:r>
              <a:rPr lang="en-GB" sz="1400" dirty="0">
                <a:solidFill>
                  <a:srgbClr val="2D358E"/>
                </a:solidFill>
              </a:rPr>
              <a:t>Select any license.</a:t>
            </a:r>
            <a:endParaRPr sz="1400" dirty="0">
              <a:solidFill>
                <a:srgbClr val="2D358E"/>
              </a:solidFill>
            </a:endParaRPr>
          </a:p>
          <a:p>
            <a:pPr marL="457200" lvl="0" indent="-317500" algn="l" rtl="0">
              <a:spcBef>
                <a:spcPts val="0"/>
              </a:spcBef>
              <a:spcAft>
                <a:spcPts val="0"/>
              </a:spcAft>
              <a:buClr>
                <a:srgbClr val="2D358E"/>
              </a:buClr>
              <a:buSzPts val="1400"/>
              <a:buAutoNum type="arabicPeriod"/>
            </a:pPr>
            <a:r>
              <a:rPr lang="en-GB" sz="1400" dirty="0">
                <a:solidFill>
                  <a:srgbClr val="2D358E"/>
                </a:solidFill>
              </a:rPr>
              <a:t>Click ‘Create repository’.</a:t>
            </a:r>
            <a:endParaRPr sz="1400" dirty="0">
              <a:solidFill>
                <a:srgbClr val="2D358E"/>
              </a:solidFill>
            </a:endParaRPr>
          </a:p>
          <a:p>
            <a:pPr marL="457200" lvl="0" indent="-317500" algn="l" rtl="0">
              <a:spcBef>
                <a:spcPts val="0"/>
              </a:spcBef>
              <a:spcAft>
                <a:spcPts val="0"/>
              </a:spcAft>
              <a:buClr>
                <a:srgbClr val="2D358E"/>
              </a:buClr>
              <a:buSzPts val="1400"/>
              <a:buAutoNum type="arabicPeriod"/>
            </a:pPr>
            <a:r>
              <a:rPr lang="en-GB" sz="1400" dirty="0">
                <a:solidFill>
                  <a:srgbClr val="2D358E"/>
                </a:solidFill>
              </a:rPr>
              <a:t>You will be automatically directed to your new repository webpage.</a:t>
            </a:r>
            <a:endParaRPr sz="1400" dirty="0">
              <a:solidFill>
                <a:srgbClr val="2D358E"/>
              </a:solidFill>
            </a:endParaRPr>
          </a:p>
          <a:p>
            <a:pPr marL="457200" lvl="0" indent="-317500" algn="l" rtl="0">
              <a:spcBef>
                <a:spcPts val="0"/>
              </a:spcBef>
              <a:spcAft>
                <a:spcPts val="0"/>
              </a:spcAft>
              <a:buClr>
                <a:srgbClr val="2D358E"/>
              </a:buClr>
              <a:buSzPts val="1400"/>
              <a:buAutoNum type="arabicPeriod"/>
            </a:pPr>
            <a:r>
              <a:rPr lang="en-GB" sz="1400" dirty="0">
                <a:solidFill>
                  <a:srgbClr val="2D358E"/>
                </a:solidFill>
              </a:rPr>
              <a:t>Get a DOI from the </a:t>
            </a:r>
            <a:r>
              <a:rPr lang="en-GB" sz="1400" dirty="0" err="1">
                <a:solidFill>
                  <a:srgbClr val="2D358E"/>
                </a:solidFill>
              </a:rPr>
              <a:t>Zenodo</a:t>
            </a:r>
            <a:r>
              <a:rPr lang="en-GB" sz="1400" dirty="0">
                <a:solidFill>
                  <a:srgbClr val="2D358E"/>
                </a:solidFill>
              </a:rPr>
              <a:t> application. </a:t>
            </a:r>
            <a:r>
              <a:rPr lang="en-GB" sz="1400" b="1" dirty="0">
                <a:solidFill>
                  <a:srgbClr val="2D358E"/>
                </a:solidFill>
              </a:rPr>
              <a:t>We will use:</a:t>
            </a:r>
            <a:endParaRPr sz="1400" b="1" dirty="0">
              <a:solidFill>
                <a:srgbClr val="2D358E"/>
              </a:solidFill>
            </a:endParaRPr>
          </a:p>
          <a:p>
            <a:pPr marL="914400" lvl="1" indent="-317500" algn="l" rtl="0">
              <a:spcBef>
                <a:spcPts val="1600"/>
              </a:spcBef>
              <a:spcAft>
                <a:spcPts val="0"/>
              </a:spcAft>
              <a:buClr>
                <a:srgbClr val="2D358E"/>
              </a:buClr>
              <a:buSzPts val="1400"/>
              <a:buAutoNum type="alphaLcPeriod"/>
            </a:pPr>
            <a:r>
              <a:rPr lang="en-GB" sz="1400" u="sng" dirty="0">
                <a:solidFill>
                  <a:srgbClr val="2D358E"/>
                </a:solidFill>
                <a:hlinkClick r:id="rId6">
                  <a:extLst>
                    <a:ext uri="{A12FA001-AC4F-418D-AE19-62706E023703}">
                      <ahyp:hlinkClr xmlns:ahyp="http://schemas.microsoft.com/office/drawing/2018/hyperlinkcolor" val="tx"/>
                    </a:ext>
                  </a:extLst>
                </a:hlinkClick>
              </a:rPr>
              <a:t>https://sandbox.zenodo.org/</a:t>
            </a:r>
            <a:r>
              <a:rPr lang="en-GB" sz="1400" dirty="0">
                <a:solidFill>
                  <a:srgbClr val="2D358E"/>
                </a:solidFill>
              </a:rPr>
              <a:t>  to do this. You need to recreate the login in Sandbox </a:t>
            </a:r>
            <a:r>
              <a:rPr lang="en-GB" sz="1400" dirty="0" err="1">
                <a:solidFill>
                  <a:srgbClr val="2D358E"/>
                </a:solidFill>
              </a:rPr>
              <a:t>Zenodo</a:t>
            </a:r>
            <a:endParaRPr sz="1400" dirty="0">
              <a:solidFill>
                <a:srgbClr val="2D358E"/>
              </a:solidFill>
            </a:endParaRPr>
          </a:p>
          <a:p>
            <a:pPr marL="914400" lvl="1" indent="-317500" algn="l" rtl="0">
              <a:spcBef>
                <a:spcPts val="1600"/>
              </a:spcBef>
              <a:spcAft>
                <a:spcPts val="0"/>
              </a:spcAft>
              <a:buClr>
                <a:srgbClr val="2D358E"/>
              </a:buClr>
              <a:buSzPts val="1400"/>
              <a:buAutoNum type="alphaLcPeriod"/>
            </a:pPr>
            <a:r>
              <a:rPr lang="en-GB" sz="1400" dirty="0">
                <a:solidFill>
                  <a:srgbClr val="2D358E"/>
                </a:solidFill>
              </a:rPr>
              <a:t>This offers all the same capabilities as </a:t>
            </a:r>
            <a:r>
              <a:rPr lang="en-GB" sz="1400" u="sng" dirty="0">
                <a:solidFill>
                  <a:srgbClr val="2D358E"/>
                </a:solidFill>
                <a:hlinkClick r:id="rId7">
                  <a:extLst>
                    <a:ext uri="{A12FA001-AC4F-418D-AE19-62706E023703}">
                      <ahyp:hlinkClr xmlns:ahyp="http://schemas.microsoft.com/office/drawing/2018/hyperlinkcolor" val="tx"/>
                    </a:ext>
                  </a:extLst>
                </a:hlinkClick>
              </a:rPr>
              <a:t>https://zenodo.org</a:t>
            </a:r>
            <a:r>
              <a:rPr lang="en-GB" sz="1400" dirty="0">
                <a:solidFill>
                  <a:srgbClr val="2D358E"/>
                </a:solidFill>
              </a:rPr>
              <a:t> but is a testing site! Create a free account if you have not already.</a:t>
            </a:r>
            <a:endParaRPr sz="1400" dirty="0">
              <a:solidFill>
                <a:srgbClr val="2D358E"/>
              </a:solidFill>
            </a:endParaRPr>
          </a:p>
          <a:p>
            <a:pPr marL="0" lvl="0" indent="0" algn="l" rtl="0">
              <a:spcBef>
                <a:spcPts val="0"/>
              </a:spcBef>
              <a:spcAft>
                <a:spcPts val="0"/>
              </a:spcAft>
              <a:buNone/>
            </a:pPr>
            <a:endParaRPr sz="1400" dirty="0">
              <a:solidFill>
                <a:srgbClr val="2D358E"/>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pic>
        <p:nvPicPr>
          <p:cNvPr id="1168" name="Google Shape;1168;p180"/>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169" name="Google Shape;1169;p180"/>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chemeClr val="lt1"/>
                </a:highlight>
              </a:rPr>
              <a:t>Part 2: Create an archived repository </a:t>
            </a:r>
            <a:endParaRPr sz="2100" b="1">
              <a:solidFill>
                <a:srgbClr val="2D358E"/>
              </a:solidFill>
              <a:highlight>
                <a:schemeClr val="lt1"/>
              </a:highlight>
            </a:endParaRPr>
          </a:p>
          <a:p>
            <a:pPr marL="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chemeClr val="lt1"/>
                </a:highlight>
              </a:rPr>
              <a:t>and affiliated DOI</a:t>
            </a:r>
            <a:endParaRPr sz="2100" b="1">
              <a:solidFill>
                <a:srgbClr val="2D358E"/>
              </a:solidFill>
              <a:highlight>
                <a:srgbClr val="FFFFFF"/>
              </a:highlight>
            </a:endParaRPr>
          </a:p>
        </p:txBody>
      </p:sp>
      <p:sp>
        <p:nvSpPr>
          <p:cNvPr id="1170" name="Google Shape;1170;p1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2D358E"/>
              </a:buClr>
              <a:buSzPts val="1500"/>
              <a:buAutoNum type="arabicPeriod"/>
            </a:pPr>
            <a:r>
              <a:rPr lang="en-GB" sz="1500" dirty="0">
                <a:solidFill>
                  <a:srgbClr val="2D358E"/>
                </a:solidFill>
              </a:rPr>
              <a:t>Navigate to the </a:t>
            </a:r>
            <a:r>
              <a:rPr lang="en-GB" sz="1500" u="sng" dirty="0">
                <a:solidFill>
                  <a:srgbClr val="2D358E"/>
                </a:solidFill>
                <a:hlinkClick r:id="rId4">
                  <a:extLst>
                    <a:ext uri="{A12FA001-AC4F-418D-AE19-62706E023703}">
                      <ahyp:hlinkClr xmlns:ahyp="http://schemas.microsoft.com/office/drawing/2018/hyperlinkcolor" val="tx"/>
                    </a:ext>
                  </a:extLst>
                </a:hlinkClick>
              </a:rPr>
              <a:t>Zenodo GitHub page</a:t>
            </a:r>
            <a:r>
              <a:rPr lang="en-GB" sz="1500" dirty="0">
                <a:solidFill>
                  <a:srgbClr val="2D358E"/>
                </a:solidFill>
              </a:rPr>
              <a:t> Click on the button 'Connect' to allow </a:t>
            </a:r>
            <a:r>
              <a:rPr lang="en-GB" sz="1500" dirty="0" err="1">
                <a:solidFill>
                  <a:srgbClr val="2D358E"/>
                </a:solidFill>
              </a:rPr>
              <a:t>Zenodo</a:t>
            </a:r>
            <a:r>
              <a:rPr lang="en-GB" sz="1500" dirty="0">
                <a:solidFill>
                  <a:srgbClr val="2D358E"/>
                </a:solidFill>
              </a:rPr>
              <a:t> to access your GitHub repositories. </a:t>
            </a:r>
            <a:endParaRPr sz="1500" dirty="0">
              <a:solidFill>
                <a:srgbClr val="2D358E"/>
              </a:solidFill>
            </a:endParaRPr>
          </a:p>
          <a:p>
            <a:pPr marL="457200" marR="0" lvl="0" indent="-323850" algn="l" rtl="0">
              <a:lnSpc>
                <a:spcPct val="115000"/>
              </a:lnSpc>
              <a:spcBef>
                <a:spcPts val="0"/>
              </a:spcBef>
              <a:spcAft>
                <a:spcPts val="0"/>
              </a:spcAft>
              <a:buClr>
                <a:srgbClr val="2D358E"/>
              </a:buClr>
              <a:buSzPts val="1500"/>
              <a:buAutoNum type="arabicPeriod"/>
            </a:pPr>
            <a:r>
              <a:rPr lang="en-GB" sz="1500" dirty="0">
                <a:solidFill>
                  <a:srgbClr val="2D358E"/>
                </a:solidFill>
              </a:rPr>
              <a:t>Review the information about access permissions, then click ‘Authorize </a:t>
            </a:r>
            <a:r>
              <a:rPr lang="en-GB" sz="1500" dirty="0" err="1">
                <a:solidFill>
                  <a:srgbClr val="2D358E"/>
                </a:solidFill>
              </a:rPr>
              <a:t>Zenodo</a:t>
            </a:r>
            <a:r>
              <a:rPr lang="en-GB" sz="1500" dirty="0">
                <a:solidFill>
                  <a:srgbClr val="2D358E"/>
                </a:solidFill>
              </a:rPr>
              <a:t>’.</a:t>
            </a:r>
            <a:endParaRPr sz="1500" dirty="0">
              <a:solidFill>
                <a:srgbClr val="2D358E"/>
              </a:solidFill>
            </a:endParaRPr>
          </a:p>
          <a:p>
            <a:pPr marL="457200" marR="0" lvl="0" indent="-323850" algn="l" rtl="0">
              <a:lnSpc>
                <a:spcPct val="115000"/>
              </a:lnSpc>
              <a:spcBef>
                <a:spcPts val="0"/>
              </a:spcBef>
              <a:spcAft>
                <a:spcPts val="0"/>
              </a:spcAft>
              <a:buClr>
                <a:srgbClr val="2D358E"/>
              </a:buClr>
              <a:buSzPts val="1500"/>
              <a:buAutoNum type="arabicPeriod"/>
            </a:pPr>
            <a:r>
              <a:rPr lang="en-GB" sz="1500" dirty="0">
                <a:solidFill>
                  <a:srgbClr val="2D358E"/>
                </a:solidFill>
              </a:rPr>
              <a:t>Sync your GitHub with </a:t>
            </a:r>
            <a:r>
              <a:rPr lang="en-GB" sz="1500" dirty="0" err="1">
                <a:solidFill>
                  <a:srgbClr val="2D358E"/>
                </a:solidFill>
              </a:rPr>
              <a:t>Zenodo</a:t>
            </a:r>
            <a:r>
              <a:rPr lang="en-GB" sz="1500" dirty="0">
                <a:solidFill>
                  <a:srgbClr val="2D358E"/>
                </a:solidFill>
              </a:rPr>
              <a:t> by clicking 'Sync now' in the upper right corner.</a:t>
            </a:r>
            <a:endParaRPr sz="1500" dirty="0">
              <a:solidFill>
                <a:srgbClr val="2D358E"/>
              </a:solidFill>
            </a:endParaRPr>
          </a:p>
          <a:p>
            <a:pPr marL="457200" marR="0" lvl="0" indent="-323850" algn="l" rtl="0">
              <a:lnSpc>
                <a:spcPct val="115000"/>
              </a:lnSpc>
              <a:spcBef>
                <a:spcPts val="0"/>
              </a:spcBef>
              <a:spcAft>
                <a:spcPts val="0"/>
              </a:spcAft>
              <a:buClr>
                <a:srgbClr val="2D358E"/>
              </a:buClr>
              <a:buSzPts val="1500"/>
              <a:buAutoNum type="arabicPeriod"/>
            </a:pPr>
            <a:r>
              <a:rPr lang="en-GB" sz="1500" dirty="0">
                <a:solidFill>
                  <a:srgbClr val="2D358E"/>
                </a:solidFill>
              </a:rPr>
              <a:t>To the right of the name of the repository you want to archive (‘</a:t>
            </a:r>
            <a:r>
              <a:rPr lang="en-GB" sz="1500" dirty="0" err="1">
                <a:solidFill>
                  <a:srgbClr val="2D358E"/>
                </a:solidFill>
              </a:rPr>
              <a:t>os</a:t>
            </a:r>
            <a:r>
              <a:rPr lang="en-GB" sz="1500" dirty="0">
                <a:solidFill>
                  <a:srgbClr val="2D358E"/>
                </a:solidFill>
              </a:rPr>
              <a:t>-test’), toggle the button to On.</a:t>
            </a:r>
            <a:endParaRPr sz="1500" dirty="0">
              <a:solidFill>
                <a:srgbClr val="2D358E"/>
              </a:solidFill>
            </a:endParaRPr>
          </a:p>
          <a:p>
            <a:pPr marL="457200" marR="0" lvl="0" indent="-323850" algn="l" rtl="0">
              <a:lnSpc>
                <a:spcPct val="115000"/>
              </a:lnSpc>
              <a:spcBef>
                <a:spcPts val="0"/>
              </a:spcBef>
              <a:spcAft>
                <a:spcPts val="0"/>
              </a:spcAft>
              <a:buClr>
                <a:srgbClr val="2D358E"/>
              </a:buClr>
              <a:buSzPts val="1500"/>
              <a:buAutoNum type="arabicPeriod"/>
            </a:pPr>
            <a:r>
              <a:rPr lang="en-GB" sz="1500" dirty="0">
                <a:solidFill>
                  <a:srgbClr val="2D358E"/>
                </a:solidFill>
              </a:rPr>
              <a:t>Click on the name of the repository.</a:t>
            </a:r>
            <a:endParaRPr sz="1500" dirty="0">
              <a:solidFill>
                <a:srgbClr val="2D358E"/>
              </a:solidFill>
            </a:endParaRPr>
          </a:p>
          <a:p>
            <a:pPr marL="457200" marR="0" lvl="0" indent="-323850" algn="l" rtl="0">
              <a:lnSpc>
                <a:spcPct val="115000"/>
              </a:lnSpc>
              <a:spcBef>
                <a:spcPts val="0"/>
              </a:spcBef>
              <a:spcAft>
                <a:spcPts val="0"/>
              </a:spcAft>
              <a:buClr>
                <a:srgbClr val="2D358E"/>
              </a:buClr>
              <a:buSzPts val="1500"/>
              <a:buAutoNum type="arabicPeriod"/>
            </a:pPr>
            <a:r>
              <a:rPr lang="en-GB" sz="1500" dirty="0">
                <a:solidFill>
                  <a:srgbClr val="2D358E"/>
                </a:solidFill>
              </a:rPr>
              <a:t>Click the big green button that has ‘username/</a:t>
            </a:r>
            <a:r>
              <a:rPr lang="en-GB" sz="1500" dirty="0" err="1">
                <a:solidFill>
                  <a:srgbClr val="2D358E"/>
                </a:solidFill>
              </a:rPr>
              <a:t>os</a:t>
            </a:r>
            <a:r>
              <a:rPr lang="en-GB" sz="1500" dirty="0">
                <a:solidFill>
                  <a:srgbClr val="2D358E"/>
                </a:solidFill>
              </a:rPr>
              <a:t>-test’</a:t>
            </a:r>
            <a:endParaRPr sz="1500" dirty="0">
              <a:solidFill>
                <a:srgbClr val="2D358E"/>
              </a:solidFill>
            </a:endParaRPr>
          </a:p>
          <a:p>
            <a:pPr marL="457200" marR="0" lvl="0" indent="-323850" algn="l" rtl="0">
              <a:lnSpc>
                <a:spcPct val="115000"/>
              </a:lnSpc>
              <a:spcBef>
                <a:spcPts val="0"/>
              </a:spcBef>
              <a:spcAft>
                <a:spcPts val="0"/>
              </a:spcAft>
              <a:buClr>
                <a:srgbClr val="2D358E"/>
              </a:buClr>
              <a:buSzPts val="1500"/>
              <a:buAutoNum type="arabicPeriod"/>
            </a:pPr>
            <a:r>
              <a:rPr lang="en-GB" sz="1500" dirty="0">
                <a:solidFill>
                  <a:srgbClr val="2D358E"/>
                </a:solidFill>
              </a:rPr>
              <a:t>Add a tag ‘test’. You may have to create a new tag for ‘test’ if prompted.</a:t>
            </a:r>
            <a:endParaRPr sz="1500" dirty="0">
              <a:solidFill>
                <a:srgbClr val="2D358E"/>
              </a:solidFill>
            </a:endParaRPr>
          </a:p>
          <a:p>
            <a:pPr marL="457200" marR="0" lvl="0" indent="-323850" algn="l" rtl="0">
              <a:lnSpc>
                <a:spcPct val="115000"/>
              </a:lnSpc>
              <a:spcBef>
                <a:spcPts val="0"/>
              </a:spcBef>
              <a:spcAft>
                <a:spcPts val="0"/>
              </a:spcAft>
              <a:buClr>
                <a:srgbClr val="2D358E"/>
              </a:buClr>
              <a:buSzPts val="1500"/>
              <a:buAutoNum type="arabicPeriod"/>
            </a:pPr>
            <a:r>
              <a:rPr lang="en-GB" sz="1500" dirty="0">
                <a:solidFill>
                  <a:srgbClr val="2D358E"/>
                </a:solidFill>
              </a:rPr>
              <a:t>Scroll down and click the green ‘publish release’ button</a:t>
            </a:r>
            <a:endParaRPr sz="1500" dirty="0">
              <a:solidFill>
                <a:srgbClr val="2D358E"/>
              </a:solidFill>
            </a:endParaRPr>
          </a:p>
          <a:p>
            <a:pPr marL="457200" marR="0" lvl="0" indent="-323850" algn="l" rtl="0">
              <a:lnSpc>
                <a:spcPct val="115000"/>
              </a:lnSpc>
              <a:spcBef>
                <a:spcPts val="0"/>
              </a:spcBef>
              <a:spcAft>
                <a:spcPts val="0"/>
              </a:spcAft>
              <a:buClr>
                <a:srgbClr val="2D358E"/>
              </a:buClr>
              <a:buSzPts val="1500"/>
              <a:buAutoNum type="arabicPeriod"/>
            </a:pPr>
            <a:r>
              <a:rPr lang="en-GB" sz="1500" dirty="0">
                <a:solidFill>
                  <a:srgbClr val="2D358E"/>
                </a:solidFill>
              </a:rPr>
              <a:t>Navigate to the </a:t>
            </a:r>
            <a:r>
              <a:rPr lang="en-GB" sz="1500" dirty="0">
                <a:solidFill>
                  <a:srgbClr val="2D358E"/>
                </a:solidFill>
                <a:uFill>
                  <a:noFill/>
                </a:uFill>
                <a:hlinkClick r:id="rId4">
                  <a:extLst>
                    <a:ext uri="{A12FA001-AC4F-418D-AE19-62706E023703}">
                      <ahyp:hlinkClr xmlns:ahyp="http://schemas.microsoft.com/office/drawing/2018/hyperlinkcolor" val="tx"/>
                    </a:ext>
                  </a:extLst>
                </a:hlinkClick>
              </a:rPr>
              <a:t>Zenodo GitHub page</a:t>
            </a:r>
            <a:r>
              <a:rPr lang="en-GB" sz="1500" dirty="0">
                <a:solidFill>
                  <a:srgbClr val="2D358E"/>
                </a:solidFill>
              </a:rPr>
              <a:t>  and see the DOI for ‘</a:t>
            </a:r>
            <a:r>
              <a:rPr lang="en-GB" sz="1500" dirty="0" err="1">
                <a:solidFill>
                  <a:srgbClr val="2D358E"/>
                </a:solidFill>
              </a:rPr>
              <a:t>os</a:t>
            </a:r>
            <a:r>
              <a:rPr lang="en-GB" sz="1500" dirty="0">
                <a:solidFill>
                  <a:srgbClr val="2D358E"/>
                </a:solidFill>
              </a:rPr>
              <a:t>-test’</a:t>
            </a:r>
            <a:endParaRPr sz="1500" dirty="0">
              <a:solidFill>
                <a:srgbClr val="2D358E"/>
              </a:solidFill>
            </a:endParaRPr>
          </a:p>
          <a:p>
            <a:pPr marL="457200" marR="0" lvl="0" indent="-323850" algn="l" rtl="0">
              <a:lnSpc>
                <a:spcPct val="115000"/>
              </a:lnSpc>
              <a:spcBef>
                <a:spcPts val="0"/>
              </a:spcBef>
              <a:spcAft>
                <a:spcPts val="0"/>
              </a:spcAft>
              <a:buClr>
                <a:srgbClr val="2D358E"/>
              </a:buClr>
              <a:buSzPts val="1500"/>
              <a:buAutoNum type="arabicPeriod"/>
            </a:pPr>
            <a:r>
              <a:rPr lang="en-GB" sz="1500" dirty="0">
                <a:solidFill>
                  <a:srgbClr val="2D358E"/>
                </a:solidFill>
              </a:rPr>
              <a:t>Share your DOI</a:t>
            </a:r>
            <a:endParaRPr sz="1500" dirty="0">
              <a:solidFill>
                <a:srgbClr val="2D358E"/>
              </a:solidFill>
              <a:highlight>
                <a:srgbClr val="EFF2F1"/>
              </a:highlight>
            </a:endParaRPr>
          </a:p>
          <a:p>
            <a:pPr marL="0" lvl="0" indent="0" algn="l" rtl="0">
              <a:spcBef>
                <a:spcPts val="0"/>
              </a:spcBef>
              <a:spcAft>
                <a:spcPts val="0"/>
              </a:spcAft>
              <a:buNone/>
            </a:pPr>
            <a:endParaRPr sz="1500" dirty="0">
              <a:solidFill>
                <a:srgbClr val="2D358E"/>
              </a:solidFill>
              <a:highlight>
                <a:srgbClr val="EFF2F1"/>
              </a:highlight>
            </a:endParaRPr>
          </a:p>
          <a:p>
            <a:pPr marL="0" lvl="0" indent="0" algn="l" rtl="0">
              <a:spcBef>
                <a:spcPts val="0"/>
              </a:spcBef>
              <a:spcAft>
                <a:spcPts val="0"/>
              </a:spcAft>
              <a:buNone/>
            </a:pPr>
            <a:r>
              <a:rPr lang="en-GB" sz="1300" dirty="0" err="1">
                <a:solidFill>
                  <a:srgbClr val="2D358E"/>
                </a:solidFill>
                <a:highlight>
                  <a:srgbClr val="EFF2F1"/>
                </a:highlight>
              </a:rPr>
              <a:t>Zenodo</a:t>
            </a:r>
            <a:r>
              <a:rPr lang="en-GB" sz="1300" dirty="0">
                <a:solidFill>
                  <a:srgbClr val="2D358E"/>
                </a:solidFill>
                <a:highlight>
                  <a:srgbClr val="EFF2F1"/>
                </a:highlight>
              </a:rPr>
              <a:t> archives your repository and issues a new DOI each time you create a new GitHub </a:t>
            </a:r>
            <a:r>
              <a:rPr lang="en-GB" sz="1300" u="sng" dirty="0">
                <a:solidFill>
                  <a:srgbClr val="2D358E"/>
                </a:solidFill>
                <a:highlight>
                  <a:srgbClr val="EFF2F1"/>
                </a:highlight>
                <a:hlinkClick r:id="rId5">
                  <a:extLst>
                    <a:ext uri="{A12FA001-AC4F-418D-AE19-62706E023703}">
                      <ahyp:hlinkClr xmlns:ahyp="http://schemas.microsoft.com/office/drawing/2018/hyperlinkcolor" val="tx"/>
                    </a:ext>
                  </a:extLst>
                </a:hlinkClick>
              </a:rPr>
              <a:t>release </a:t>
            </a:r>
            <a:r>
              <a:rPr lang="en-GB" sz="1300" dirty="0">
                <a:solidFill>
                  <a:srgbClr val="2D358E"/>
                </a:solidFill>
                <a:highlight>
                  <a:srgbClr val="EFF2F1"/>
                </a:highlight>
              </a:rPr>
              <a:t>. Follow the steps at "</a:t>
            </a:r>
            <a:r>
              <a:rPr lang="en-GB" sz="1300" u="sng" dirty="0">
                <a:solidFill>
                  <a:srgbClr val="2D358E"/>
                </a:solidFill>
                <a:highlight>
                  <a:srgbClr val="EFF2F1"/>
                </a:highlight>
                <a:hlinkClick r:id="rId6">
                  <a:extLst>
                    <a:ext uri="{A12FA001-AC4F-418D-AE19-62706E023703}">
                      <ahyp:hlinkClr xmlns:ahyp="http://schemas.microsoft.com/office/drawing/2018/hyperlinkcolor" val="tx"/>
                    </a:ext>
                  </a:extLst>
                </a:hlinkClick>
              </a:rPr>
              <a:t>Managing releases in a repository </a:t>
            </a:r>
            <a:r>
              <a:rPr lang="en-GB" sz="1300" dirty="0">
                <a:solidFill>
                  <a:srgbClr val="2D358E"/>
                </a:solidFill>
                <a:highlight>
                  <a:srgbClr val="EFF2F1"/>
                </a:highlight>
              </a:rPr>
              <a:t>to create a new one.</a:t>
            </a:r>
            <a:endParaRPr sz="1300" dirty="0">
              <a:solidFill>
                <a:srgbClr val="2D358E"/>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pic>
        <p:nvPicPr>
          <p:cNvPr id="1038" name="Google Shape;1038;p163"/>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039" name="Google Shape;1039;p163"/>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marR="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rgbClr val="FFFFFF"/>
                </a:highlight>
              </a:rPr>
              <a:t>LOGISTICS / TEAMWORK</a:t>
            </a:r>
            <a:endParaRPr sz="1600">
              <a:solidFill>
                <a:srgbClr val="2D358E"/>
              </a:solidFill>
            </a:endParaRPr>
          </a:p>
        </p:txBody>
      </p:sp>
      <p:sp>
        <p:nvSpPr>
          <p:cNvPr id="1040" name="Google Shape;1040;p16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rmAutofit/>
          </a:bodyPr>
          <a:lstStyle/>
          <a:p>
            <a:pPr marL="457200" marR="0" lvl="0" indent="-355600" algn="l" rtl="0">
              <a:lnSpc>
                <a:spcPct val="150000"/>
              </a:lnSpc>
              <a:spcBef>
                <a:spcPts val="0"/>
              </a:spcBef>
              <a:spcAft>
                <a:spcPts val="0"/>
              </a:spcAft>
              <a:buClr>
                <a:srgbClr val="2D358E"/>
              </a:buClr>
              <a:buSzPts val="2000"/>
              <a:buFont typeface="Courier New"/>
              <a:buChar char="●"/>
            </a:pPr>
            <a:r>
              <a:rPr lang="en-GB" sz="2000" b="1">
                <a:solidFill>
                  <a:srgbClr val="2D358E"/>
                </a:solidFill>
                <a:highlight>
                  <a:schemeClr val="lt1"/>
                </a:highlight>
              </a:rPr>
              <a:t>All activities will be done in your teams</a:t>
            </a:r>
            <a:endParaRPr sz="2000" b="1">
              <a:solidFill>
                <a:srgbClr val="2D358E"/>
              </a:solidFill>
              <a:highlight>
                <a:schemeClr val="lt1"/>
              </a:highlight>
            </a:endParaRPr>
          </a:p>
          <a:p>
            <a:pPr marL="457200" marR="0" lvl="0" indent="-355600" algn="l" rtl="0">
              <a:lnSpc>
                <a:spcPct val="150000"/>
              </a:lnSpc>
              <a:spcBef>
                <a:spcPts val="1000"/>
              </a:spcBef>
              <a:spcAft>
                <a:spcPts val="0"/>
              </a:spcAft>
              <a:buClr>
                <a:srgbClr val="2D358E"/>
              </a:buClr>
              <a:buSzPts val="2000"/>
              <a:buFont typeface="Courier New"/>
              <a:buChar char="●"/>
            </a:pPr>
            <a:r>
              <a:rPr lang="en-GB" sz="2000" b="1">
                <a:solidFill>
                  <a:srgbClr val="2D358E"/>
                </a:solidFill>
                <a:highlight>
                  <a:schemeClr val="lt1"/>
                </a:highlight>
              </a:rPr>
              <a:t>Work in teams of 3 or 4</a:t>
            </a:r>
            <a:endParaRPr sz="2000" b="1">
              <a:solidFill>
                <a:srgbClr val="2D358E"/>
              </a:solidFill>
              <a:highlight>
                <a:schemeClr val="lt1"/>
              </a:highlight>
            </a:endParaRPr>
          </a:p>
          <a:p>
            <a:pPr marL="457200" marR="0" lvl="0" indent="-355600" algn="l" rtl="0">
              <a:lnSpc>
                <a:spcPct val="150000"/>
              </a:lnSpc>
              <a:spcBef>
                <a:spcPts val="1000"/>
              </a:spcBef>
              <a:spcAft>
                <a:spcPts val="0"/>
              </a:spcAft>
              <a:buClr>
                <a:srgbClr val="2D358E"/>
              </a:buClr>
              <a:buSzPts val="2000"/>
              <a:buFont typeface="Courier New"/>
              <a:buChar char="●"/>
            </a:pPr>
            <a:r>
              <a:rPr lang="en-GB" sz="2000" b="1">
                <a:solidFill>
                  <a:srgbClr val="2D358E"/>
                </a:solidFill>
                <a:highlight>
                  <a:schemeClr val="lt1"/>
                </a:highlight>
              </a:rPr>
              <a:t>The slide deck is pre-made and one the blank pages is for your group.</a:t>
            </a:r>
            <a:endParaRPr sz="2000" b="1">
              <a:solidFill>
                <a:srgbClr val="2D358E"/>
              </a:solidFill>
              <a:highlight>
                <a:schemeClr val="lt1"/>
              </a:highlight>
            </a:endParaRPr>
          </a:p>
          <a:p>
            <a:pPr marL="457200" marR="0" lvl="0" indent="-355600" algn="l" rtl="0">
              <a:lnSpc>
                <a:spcPct val="150000"/>
              </a:lnSpc>
              <a:spcBef>
                <a:spcPts val="1000"/>
              </a:spcBef>
              <a:spcAft>
                <a:spcPts val="1000"/>
              </a:spcAft>
              <a:buClr>
                <a:srgbClr val="2D358E"/>
              </a:buClr>
              <a:buSzPts val="2000"/>
              <a:buFont typeface="Courier New"/>
              <a:buChar char="●"/>
            </a:pPr>
            <a:r>
              <a:rPr lang="en-GB" sz="2000" b="1">
                <a:solidFill>
                  <a:srgbClr val="2D358E"/>
                </a:solidFill>
                <a:highlight>
                  <a:schemeClr val="lt1"/>
                </a:highlight>
              </a:rPr>
              <a:t>Every group will have a chance to make a final presentation</a:t>
            </a:r>
            <a:endParaRPr sz="2000" b="1">
              <a:solidFill>
                <a:srgbClr val="2D358E"/>
              </a:solidFill>
              <a:highlight>
                <a:schemeClr val="lt1"/>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pic>
        <p:nvPicPr>
          <p:cNvPr id="1175" name="Google Shape;1175;p181"/>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176" name="Google Shape;1176;p181"/>
          <p:cNvSpPr txBox="1"/>
          <p:nvPr/>
        </p:nvSpPr>
        <p:spPr>
          <a:xfrm>
            <a:off x="377750" y="547075"/>
            <a:ext cx="73359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GB" sz="2300">
                <a:solidFill>
                  <a:srgbClr val="2D358E"/>
                </a:solidFill>
              </a:rPr>
              <a:t>Thoughts on</a:t>
            </a:r>
            <a:r>
              <a:rPr lang="en-GB" sz="2300" b="0" i="0" u="none" strike="noStrike" cap="none">
                <a:solidFill>
                  <a:srgbClr val="2D358E"/>
                </a:solidFill>
                <a:latin typeface="Arial"/>
                <a:ea typeface="Arial"/>
                <a:cs typeface="Arial"/>
                <a:sym typeface="Arial"/>
              </a:rPr>
              <a:t> RDM</a:t>
            </a:r>
            <a:endParaRPr sz="2300" b="0" i="0" u="none" strike="noStrike" cap="none">
              <a:solidFill>
                <a:srgbClr val="2D358E"/>
              </a:solidFill>
              <a:highlight>
                <a:srgbClr val="FFFF00"/>
              </a:highlight>
              <a:latin typeface="Arial"/>
              <a:ea typeface="Arial"/>
              <a:cs typeface="Arial"/>
              <a:sym typeface="Arial"/>
            </a:endParaRPr>
          </a:p>
        </p:txBody>
      </p:sp>
      <p:sp>
        <p:nvSpPr>
          <p:cNvPr id="1177" name="Google Shape;1177;p181"/>
          <p:cNvSpPr txBox="1"/>
          <p:nvPr/>
        </p:nvSpPr>
        <p:spPr>
          <a:xfrm>
            <a:off x="534050" y="1419800"/>
            <a:ext cx="73359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GB" sz="1700" b="0" i="0" u="none" strike="noStrike" cap="none">
                <a:solidFill>
                  <a:srgbClr val="2D358E"/>
                </a:solidFill>
                <a:latin typeface="Arial"/>
                <a:ea typeface="Arial"/>
                <a:cs typeface="Arial"/>
                <a:sym typeface="Arial"/>
              </a:rPr>
              <a:t>Sharing data is very good thing indeed…. </a:t>
            </a:r>
            <a:endParaRPr sz="1700" b="0" i="0" u="none" strike="noStrike" cap="none">
              <a:solidFill>
                <a:srgbClr val="2D358E"/>
              </a:solidFill>
              <a:latin typeface="Arial"/>
              <a:ea typeface="Arial"/>
              <a:cs typeface="Arial"/>
              <a:sym typeface="Arial"/>
            </a:endParaRPr>
          </a:p>
        </p:txBody>
      </p:sp>
      <p:sp>
        <p:nvSpPr>
          <p:cNvPr id="1178" name="Google Shape;1178;p181"/>
          <p:cNvSpPr txBox="1"/>
          <p:nvPr/>
        </p:nvSpPr>
        <p:spPr>
          <a:xfrm>
            <a:off x="1393725" y="2171550"/>
            <a:ext cx="7335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2D358E"/>
                </a:solidFill>
                <a:latin typeface="Arial"/>
                <a:ea typeface="Arial"/>
                <a:cs typeface="Arial"/>
                <a:sym typeface="Arial"/>
              </a:rPr>
              <a:t>BUT - you need to make sure that the data conforms to good data management practice</a:t>
            </a:r>
            <a:endParaRPr sz="1400" b="0" i="0" u="none" strike="noStrike" cap="none">
              <a:solidFill>
                <a:srgbClr val="2D358E"/>
              </a:solidFill>
              <a:latin typeface="Arial"/>
              <a:ea typeface="Arial"/>
              <a:cs typeface="Arial"/>
              <a:sym typeface="Arial"/>
            </a:endParaRPr>
          </a:p>
        </p:txBody>
      </p:sp>
      <p:sp>
        <p:nvSpPr>
          <p:cNvPr id="1179" name="Google Shape;1179;p181"/>
          <p:cNvSpPr txBox="1"/>
          <p:nvPr/>
        </p:nvSpPr>
        <p:spPr>
          <a:xfrm>
            <a:off x="1393725" y="2877100"/>
            <a:ext cx="7335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2D358E"/>
                </a:solidFill>
                <a:latin typeface="Arial"/>
                <a:ea typeface="Arial"/>
                <a:cs typeface="Arial"/>
                <a:sym typeface="Arial"/>
              </a:rPr>
              <a:t>Should consider if the data (all of it? some of it?) </a:t>
            </a:r>
            <a:r>
              <a:rPr lang="en-GB" sz="1400" b="0" i="1" u="none" strike="noStrike" cap="none">
                <a:solidFill>
                  <a:srgbClr val="2D358E"/>
                </a:solidFill>
                <a:latin typeface="Arial"/>
                <a:ea typeface="Arial"/>
                <a:cs typeface="Arial"/>
                <a:sym typeface="Arial"/>
              </a:rPr>
              <a:t>should</a:t>
            </a:r>
            <a:r>
              <a:rPr lang="en-GB" sz="1400" b="0" i="0" u="none" strike="noStrike" cap="none">
                <a:solidFill>
                  <a:srgbClr val="2D358E"/>
                </a:solidFill>
                <a:latin typeface="Arial"/>
                <a:ea typeface="Arial"/>
                <a:cs typeface="Arial"/>
                <a:sym typeface="Arial"/>
              </a:rPr>
              <a:t> be open</a:t>
            </a:r>
            <a:endParaRPr sz="1400" b="0" i="0" u="none" strike="noStrike" cap="none">
              <a:solidFill>
                <a:srgbClr val="2D358E"/>
              </a:solidFill>
              <a:latin typeface="Arial"/>
              <a:ea typeface="Arial"/>
              <a:cs typeface="Arial"/>
              <a:sym typeface="Arial"/>
            </a:endParaRPr>
          </a:p>
        </p:txBody>
      </p:sp>
      <p:sp>
        <p:nvSpPr>
          <p:cNvPr id="1180" name="Google Shape;1180;p181"/>
          <p:cNvSpPr txBox="1"/>
          <p:nvPr/>
        </p:nvSpPr>
        <p:spPr>
          <a:xfrm>
            <a:off x="1393725" y="3582650"/>
            <a:ext cx="7335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2D358E"/>
                </a:solidFill>
                <a:latin typeface="Arial"/>
                <a:ea typeface="Arial"/>
                <a:cs typeface="Arial"/>
                <a:sym typeface="Arial"/>
              </a:rPr>
              <a:t>If you want to share data then it should conform to set of principles…..</a:t>
            </a:r>
            <a:endParaRPr sz="1400" b="0" i="0" u="none" strike="noStrike" cap="none">
              <a:solidFill>
                <a:srgbClr val="2D358E"/>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18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GB" b="1">
                <a:solidFill>
                  <a:srgbClr val="2D358E"/>
                </a:solidFill>
              </a:rPr>
              <a:t>FAIR</a:t>
            </a:r>
            <a:endParaRPr b="1">
              <a:solidFill>
                <a:srgbClr val="2D358E"/>
              </a:solidFill>
            </a:endParaRPr>
          </a:p>
        </p:txBody>
      </p:sp>
      <p:sp>
        <p:nvSpPr>
          <p:cNvPr id="1186" name="Google Shape;1186;p182"/>
          <p:cNvSpPr txBox="1">
            <a:spLocks noGrp="1"/>
          </p:cNvSpPr>
          <p:nvPr>
            <p:ph type="body" idx="1"/>
          </p:nvPr>
        </p:nvSpPr>
        <p:spPr>
          <a:xfrm>
            <a:off x="311700" y="1389600"/>
            <a:ext cx="3062400" cy="3179400"/>
          </a:xfrm>
          <a:prstGeom prst="rect">
            <a:avLst/>
          </a:prstGeom>
          <a:noFill/>
          <a:ln>
            <a:noFill/>
          </a:ln>
        </p:spPr>
        <p:txBody>
          <a:bodyPr spcFirstLastPara="1" wrap="square" lIns="91425" tIns="91425" rIns="91425" bIns="91425" anchor="t" anchorCtr="0">
            <a:noAutofit/>
          </a:bodyPr>
          <a:lstStyle/>
          <a:p>
            <a:pPr marL="285750" lvl="0" indent="-317500" algn="l" rtl="0">
              <a:lnSpc>
                <a:spcPct val="115000"/>
              </a:lnSpc>
              <a:spcBef>
                <a:spcPts val="0"/>
              </a:spcBef>
              <a:spcAft>
                <a:spcPts val="0"/>
              </a:spcAft>
              <a:buClr>
                <a:srgbClr val="2D358E"/>
              </a:buClr>
              <a:buSzPts val="1700"/>
              <a:buChar char="●"/>
            </a:pPr>
            <a:r>
              <a:rPr lang="en-GB" sz="1700" b="1">
                <a:solidFill>
                  <a:srgbClr val="2D358E"/>
                </a:solidFill>
              </a:rPr>
              <a:t>F</a:t>
            </a:r>
            <a:r>
              <a:rPr lang="en-GB" sz="1700">
                <a:solidFill>
                  <a:srgbClr val="2D358E"/>
                </a:solidFill>
              </a:rPr>
              <a:t>indable,</a:t>
            </a:r>
            <a:r>
              <a:rPr lang="en-GB" sz="1700" b="1">
                <a:solidFill>
                  <a:srgbClr val="2D358E"/>
                </a:solidFill>
              </a:rPr>
              <a:t> A</a:t>
            </a:r>
            <a:r>
              <a:rPr lang="en-GB" sz="1700">
                <a:solidFill>
                  <a:srgbClr val="2D358E"/>
                </a:solidFill>
              </a:rPr>
              <a:t>ccessible, </a:t>
            </a:r>
            <a:r>
              <a:rPr lang="en-GB" sz="1700" b="1">
                <a:solidFill>
                  <a:srgbClr val="2D358E"/>
                </a:solidFill>
              </a:rPr>
              <a:t>I</a:t>
            </a:r>
            <a:r>
              <a:rPr lang="en-GB" sz="1700">
                <a:solidFill>
                  <a:srgbClr val="2D358E"/>
                </a:solidFill>
              </a:rPr>
              <a:t>nteroperable &amp; </a:t>
            </a:r>
            <a:r>
              <a:rPr lang="en-GB" sz="1700" b="1">
                <a:solidFill>
                  <a:srgbClr val="2D358E"/>
                </a:solidFill>
              </a:rPr>
              <a:t>R</a:t>
            </a:r>
            <a:r>
              <a:rPr lang="en-GB" sz="1700">
                <a:solidFill>
                  <a:srgbClr val="2D358E"/>
                </a:solidFill>
              </a:rPr>
              <a:t>eusable</a:t>
            </a:r>
            <a:endParaRPr sz="1700">
              <a:solidFill>
                <a:srgbClr val="2D358E"/>
              </a:solidFill>
            </a:endParaRPr>
          </a:p>
          <a:p>
            <a:pPr marL="285750" lvl="0" indent="-317500" algn="l" rtl="0">
              <a:lnSpc>
                <a:spcPct val="115000"/>
              </a:lnSpc>
              <a:spcBef>
                <a:spcPts val="1600"/>
              </a:spcBef>
              <a:spcAft>
                <a:spcPts val="0"/>
              </a:spcAft>
              <a:buClr>
                <a:srgbClr val="2D358E"/>
              </a:buClr>
              <a:buSzPts val="1700"/>
              <a:buChar char="●"/>
            </a:pPr>
            <a:r>
              <a:rPr lang="en-GB" sz="1700">
                <a:solidFill>
                  <a:srgbClr val="2D358E"/>
                </a:solidFill>
              </a:rPr>
              <a:t>Part of a growing movement to increase the value of data by ensuring their long term preservation</a:t>
            </a:r>
            <a:endParaRPr sz="1700">
              <a:solidFill>
                <a:srgbClr val="2D358E"/>
              </a:solidFill>
            </a:endParaRPr>
          </a:p>
          <a:p>
            <a:pPr marL="285750" lvl="0" indent="-317500" algn="l" rtl="0">
              <a:lnSpc>
                <a:spcPct val="115000"/>
              </a:lnSpc>
              <a:spcBef>
                <a:spcPts val="1600"/>
              </a:spcBef>
              <a:spcAft>
                <a:spcPts val="1600"/>
              </a:spcAft>
              <a:buClr>
                <a:srgbClr val="2D358E"/>
              </a:buClr>
              <a:buSzPts val="1700"/>
              <a:buChar char="●"/>
            </a:pPr>
            <a:r>
              <a:rPr lang="en-GB" sz="1700">
                <a:solidFill>
                  <a:srgbClr val="2D358E"/>
                </a:solidFill>
              </a:rPr>
              <a:t>A distillation of good RDM practices</a:t>
            </a:r>
            <a:endParaRPr sz="1700">
              <a:solidFill>
                <a:srgbClr val="2D358E"/>
              </a:solidFill>
            </a:endParaRPr>
          </a:p>
        </p:txBody>
      </p:sp>
      <p:pic>
        <p:nvPicPr>
          <p:cNvPr id="1187" name="Google Shape;1187;p182"/>
          <p:cNvPicPr preferRelativeResize="0"/>
          <p:nvPr/>
        </p:nvPicPr>
        <p:blipFill rotWithShape="1">
          <a:blip r:embed="rId3">
            <a:alphaModFix/>
          </a:blip>
          <a:srcRect/>
          <a:stretch/>
        </p:blipFill>
        <p:spPr>
          <a:xfrm>
            <a:off x="6902825" y="267151"/>
            <a:ext cx="1916576" cy="723275"/>
          </a:xfrm>
          <a:prstGeom prst="rect">
            <a:avLst/>
          </a:prstGeom>
          <a:noFill/>
          <a:ln>
            <a:noFill/>
          </a:ln>
        </p:spPr>
      </p:pic>
      <p:pic>
        <p:nvPicPr>
          <p:cNvPr id="1188" name="Google Shape;1188;p182" descr="Text&#10;&#10;Description automatically generated"/>
          <p:cNvPicPr preferRelativeResize="0"/>
          <p:nvPr/>
        </p:nvPicPr>
        <p:blipFill rotWithShape="1">
          <a:blip r:embed="rId4">
            <a:alphaModFix/>
          </a:blip>
          <a:srcRect/>
          <a:stretch/>
        </p:blipFill>
        <p:spPr>
          <a:xfrm>
            <a:off x="3262032" y="2233948"/>
            <a:ext cx="5667117" cy="2300751"/>
          </a:xfrm>
          <a:prstGeom prst="rect">
            <a:avLst/>
          </a:prstGeom>
          <a:noFill/>
          <a:ln>
            <a:noFill/>
          </a:ln>
        </p:spPr>
      </p:pic>
      <p:pic>
        <p:nvPicPr>
          <p:cNvPr id="1189" name="Google Shape;1189;p182"/>
          <p:cNvPicPr preferRelativeResize="0"/>
          <p:nvPr/>
        </p:nvPicPr>
        <p:blipFill rotWithShape="1">
          <a:blip r:embed="rId5">
            <a:alphaModFix/>
          </a:blip>
          <a:srcRect/>
          <a:stretch/>
        </p:blipFill>
        <p:spPr>
          <a:xfrm>
            <a:off x="3498590" y="1277000"/>
            <a:ext cx="5324007" cy="12001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D358E"/>
        </a:solidFill>
        <a:effectLst/>
      </p:bgPr>
    </p:bg>
    <p:spTree>
      <p:nvGrpSpPr>
        <p:cNvPr id="1" name="Shape 1193"/>
        <p:cNvGrpSpPr/>
        <p:nvPr/>
      </p:nvGrpSpPr>
      <p:grpSpPr>
        <a:xfrm>
          <a:off x="0" y="0"/>
          <a:ext cx="0" cy="0"/>
          <a:chOff x="0" y="0"/>
          <a:chExt cx="0" cy="0"/>
        </a:xfrm>
      </p:grpSpPr>
      <p:sp>
        <p:nvSpPr>
          <p:cNvPr id="1194" name="Google Shape;1194;p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95" name="Google Shape;1195;p1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D358E"/>
        </a:solidFill>
        <a:effectLst/>
      </p:bgPr>
    </p:bg>
    <p:spTree>
      <p:nvGrpSpPr>
        <p:cNvPr id="1" name="Shape 1288"/>
        <p:cNvGrpSpPr/>
        <p:nvPr/>
      </p:nvGrpSpPr>
      <p:grpSpPr>
        <a:xfrm>
          <a:off x="0" y="0"/>
          <a:ext cx="0" cy="0"/>
          <a:chOff x="0" y="0"/>
          <a:chExt cx="0" cy="0"/>
        </a:xfrm>
      </p:grpSpPr>
      <p:sp>
        <p:nvSpPr>
          <p:cNvPr id="1289" name="Google Shape;1289;p194"/>
          <p:cNvSpPr txBox="1">
            <a:spLocks noGrp="1"/>
          </p:cNvSpPr>
          <p:nvPr>
            <p:ph type="title"/>
          </p:nvPr>
        </p:nvSpPr>
        <p:spPr>
          <a:xfrm>
            <a:off x="457200" y="2143050"/>
            <a:ext cx="8229600" cy="857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GB" sz="4000">
                <a:solidFill>
                  <a:schemeClr val="lt1"/>
                </a:solidFill>
              </a:rPr>
              <a:t>Workshop Time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195"/>
          <p:cNvSpPr txBox="1">
            <a:spLocks noGrp="1"/>
          </p:cNvSpPr>
          <p:nvPr>
            <p:ph type="ctrTitle"/>
          </p:nvPr>
        </p:nvSpPr>
        <p:spPr>
          <a:xfrm>
            <a:off x="-123568" y="188158"/>
            <a:ext cx="9006000" cy="609000"/>
          </a:xfrm>
          <a:prstGeom prst="rect">
            <a:avLst/>
          </a:prstGeom>
          <a:solidFill>
            <a:srgbClr val="006C92"/>
          </a:solidFill>
          <a:ln>
            <a:noFill/>
          </a:ln>
        </p:spPr>
        <p:txBody>
          <a:bodyPr spcFirstLastPara="1" wrap="square" lIns="457200" tIns="0" rIns="0" bIns="0" anchor="ctr" anchorCtr="0">
            <a:noAutofit/>
          </a:bodyPr>
          <a:lstStyle/>
          <a:p>
            <a:pPr marL="0" marR="0" lvl="0" indent="0" algn="l" rtl="0">
              <a:lnSpc>
                <a:spcPct val="86666"/>
              </a:lnSpc>
              <a:spcBef>
                <a:spcPts val="0"/>
              </a:spcBef>
              <a:spcAft>
                <a:spcPts val="0"/>
              </a:spcAft>
              <a:buClr>
                <a:schemeClr val="lt1"/>
              </a:buClr>
              <a:buSzPts val="2250"/>
              <a:buFont typeface="Calibri"/>
              <a:buNone/>
            </a:pPr>
            <a:r>
              <a:rPr lang="en-GB" sz="2250" b="1" i="0" u="none" strike="noStrike" cap="none">
                <a:solidFill>
                  <a:schemeClr val="lt1"/>
                </a:solidFill>
                <a:latin typeface="Calibri"/>
                <a:ea typeface="Calibri"/>
                <a:cs typeface="Calibri"/>
                <a:sym typeface="Calibri"/>
              </a:rPr>
              <a:t>Problem Description</a:t>
            </a:r>
            <a:r>
              <a:rPr lang="en-GB"/>
              <a:t>: Teamwork!</a:t>
            </a:r>
            <a:endParaRPr sz="2250" b="1" i="0" u="none" strike="noStrike" cap="none">
              <a:solidFill>
                <a:schemeClr val="lt1"/>
              </a:solidFill>
              <a:latin typeface="Calibri"/>
              <a:ea typeface="Calibri"/>
              <a:cs typeface="Calibri"/>
              <a:sym typeface="Calibri"/>
            </a:endParaRPr>
          </a:p>
        </p:txBody>
      </p:sp>
      <p:pic>
        <p:nvPicPr>
          <p:cNvPr id="1296" name="Google Shape;1296;p195"/>
          <p:cNvPicPr preferRelativeResize="0"/>
          <p:nvPr/>
        </p:nvPicPr>
        <p:blipFill rotWithShape="1">
          <a:blip r:embed="rId3">
            <a:alphaModFix/>
          </a:blip>
          <a:srcRect/>
          <a:stretch/>
        </p:blipFill>
        <p:spPr>
          <a:xfrm>
            <a:off x="349646" y="2477689"/>
            <a:ext cx="1812235" cy="2561937"/>
          </a:xfrm>
          <a:prstGeom prst="rect">
            <a:avLst/>
          </a:prstGeom>
          <a:noFill/>
          <a:ln>
            <a:noFill/>
          </a:ln>
        </p:spPr>
      </p:pic>
      <p:sp>
        <p:nvSpPr>
          <p:cNvPr id="1297" name="Google Shape;1297;p195"/>
          <p:cNvSpPr/>
          <p:nvPr/>
        </p:nvSpPr>
        <p:spPr>
          <a:xfrm>
            <a:off x="349641" y="2477683"/>
            <a:ext cx="1686600" cy="2472000"/>
          </a:xfrm>
          <a:prstGeom prst="rect">
            <a:avLst/>
          </a:prstGeom>
          <a:noFill/>
          <a:ln w="19050" cap="flat" cmpd="sng">
            <a:solidFill>
              <a:srgbClr val="0765AB"/>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98" name="Google Shape;1298;p195"/>
          <p:cNvPicPr preferRelativeResize="0"/>
          <p:nvPr/>
        </p:nvPicPr>
        <p:blipFill rotWithShape="1">
          <a:blip r:embed="rId4">
            <a:alphaModFix/>
          </a:blip>
          <a:srcRect/>
          <a:stretch/>
        </p:blipFill>
        <p:spPr>
          <a:xfrm>
            <a:off x="997004" y="3924748"/>
            <a:ext cx="517526" cy="553199"/>
          </a:xfrm>
          <a:prstGeom prst="rect">
            <a:avLst/>
          </a:prstGeom>
          <a:noFill/>
          <a:ln>
            <a:noFill/>
          </a:ln>
        </p:spPr>
      </p:pic>
      <p:pic>
        <p:nvPicPr>
          <p:cNvPr id="1299" name="Google Shape;1299;p195"/>
          <p:cNvPicPr preferRelativeResize="0"/>
          <p:nvPr/>
        </p:nvPicPr>
        <p:blipFill>
          <a:blip r:embed="rId5">
            <a:alphaModFix/>
          </a:blip>
          <a:stretch>
            <a:fillRect/>
          </a:stretch>
        </p:blipFill>
        <p:spPr>
          <a:xfrm>
            <a:off x="2345363" y="2522925"/>
            <a:ext cx="1686724" cy="2409552"/>
          </a:xfrm>
          <a:prstGeom prst="rect">
            <a:avLst/>
          </a:prstGeom>
          <a:noFill/>
          <a:ln>
            <a:noFill/>
          </a:ln>
        </p:spPr>
      </p:pic>
      <p:pic>
        <p:nvPicPr>
          <p:cNvPr id="1300" name="Google Shape;1300;p195"/>
          <p:cNvPicPr preferRelativeResize="0"/>
          <p:nvPr/>
        </p:nvPicPr>
        <p:blipFill>
          <a:blip r:embed="rId6">
            <a:alphaModFix/>
          </a:blip>
          <a:stretch>
            <a:fillRect/>
          </a:stretch>
        </p:blipFill>
        <p:spPr>
          <a:xfrm>
            <a:off x="4157063" y="2544700"/>
            <a:ext cx="1812250" cy="2335534"/>
          </a:xfrm>
          <a:prstGeom prst="rect">
            <a:avLst/>
          </a:prstGeom>
          <a:noFill/>
          <a:ln>
            <a:noFill/>
          </a:ln>
        </p:spPr>
      </p:pic>
      <p:sp>
        <p:nvSpPr>
          <p:cNvPr id="1301" name="Google Shape;1301;p195"/>
          <p:cNvSpPr/>
          <p:nvPr/>
        </p:nvSpPr>
        <p:spPr>
          <a:xfrm>
            <a:off x="2345363" y="2522675"/>
            <a:ext cx="1657500" cy="2409600"/>
          </a:xfrm>
          <a:prstGeom prst="rect">
            <a:avLst/>
          </a:prstGeom>
          <a:noFill/>
          <a:ln w="19050" cap="flat" cmpd="sng">
            <a:solidFill>
              <a:srgbClr val="0765AB"/>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02" name="Google Shape;1302;p195"/>
          <p:cNvSpPr/>
          <p:nvPr/>
        </p:nvSpPr>
        <p:spPr>
          <a:xfrm>
            <a:off x="4157063" y="2553875"/>
            <a:ext cx="1812300" cy="2335500"/>
          </a:xfrm>
          <a:prstGeom prst="rect">
            <a:avLst/>
          </a:prstGeom>
          <a:noFill/>
          <a:ln w="19050" cap="flat" cmpd="sng">
            <a:solidFill>
              <a:srgbClr val="0765AB"/>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03" name="Google Shape;1303;p195"/>
          <p:cNvSpPr txBox="1">
            <a:spLocks noGrp="1"/>
          </p:cNvSpPr>
          <p:nvPr>
            <p:ph type="body" idx="1"/>
          </p:nvPr>
        </p:nvSpPr>
        <p:spPr>
          <a:xfrm>
            <a:off x="0" y="1011925"/>
            <a:ext cx="8882400" cy="775200"/>
          </a:xfrm>
          <a:prstGeom prst="rect">
            <a:avLst/>
          </a:prstGeom>
          <a:noFill/>
          <a:ln>
            <a:noFill/>
          </a:ln>
        </p:spPr>
        <p:txBody>
          <a:bodyPr spcFirstLastPara="1" wrap="square" lIns="91425" tIns="45700" rIns="91425" bIns="45700" anchor="t" anchorCtr="0">
            <a:noAutofit/>
          </a:bodyPr>
          <a:lstStyle/>
          <a:p>
            <a:pPr marL="0" marR="0" lvl="0" indent="0" algn="l" rtl="0">
              <a:spcBef>
                <a:spcPts val="480"/>
              </a:spcBef>
              <a:spcAft>
                <a:spcPts val="900"/>
              </a:spcAft>
              <a:buClr>
                <a:schemeClr val="dk1"/>
              </a:buClr>
              <a:buSzPts val="2400"/>
              <a:buFont typeface="Arial"/>
              <a:buNone/>
            </a:pPr>
            <a:r>
              <a:rPr lang="en-GB" sz="2300" i="0" u="none" strike="noStrike" cap="none" dirty="0">
                <a:solidFill>
                  <a:schemeClr val="dk1"/>
                </a:solidFill>
              </a:rPr>
              <a:t>Your interdisciplinary science team will quickly review one of these peer-reviewed papers </a:t>
            </a:r>
            <a:endParaRPr sz="2300" i="0" u="none" strike="noStrike" cap="none" dirty="0">
              <a:solidFill>
                <a:schemeClr val="dk1"/>
              </a:solidFill>
            </a:endParaRPr>
          </a:p>
        </p:txBody>
      </p:sp>
      <p:sp>
        <p:nvSpPr>
          <p:cNvPr id="1304" name="Google Shape;1304;p195"/>
          <p:cNvSpPr txBox="1"/>
          <p:nvPr/>
        </p:nvSpPr>
        <p:spPr>
          <a:xfrm>
            <a:off x="2311950" y="1787125"/>
            <a:ext cx="4520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b="1" u="sng">
                <a:solidFill>
                  <a:schemeClr val="hlink"/>
                </a:solidFill>
                <a:latin typeface="Times"/>
                <a:ea typeface="Times"/>
                <a:cs typeface="Times"/>
                <a:sym typeface="Times"/>
                <a:hlinkClick r:id="rId7"/>
              </a:rPr>
              <a:t>https://bit.ly/2023_RDM_papers</a:t>
            </a:r>
            <a:endParaRPr sz="2000" b="1">
              <a:solidFill>
                <a:srgbClr val="0C68AC"/>
              </a:solidFill>
              <a:latin typeface="Times"/>
              <a:ea typeface="Times"/>
              <a:cs typeface="Times"/>
              <a:sym typeface="Times"/>
            </a:endParaRPr>
          </a:p>
        </p:txBody>
      </p:sp>
      <p:pic>
        <p:nvPicPr>
          <p:cNvPr id="1305" name="Google Shape;1305;p195"/>
          <p:cNvPicPr preferRelativeResize="0"/>
          <p:nvPr/>
        </p:nvPicPr>
        <p:blipFill>
          <a:blip r:embed="rId8">
            <a:alphaModFix/>
          </a:blip>
          <a:stretch>
            <a:fillRect/>
          </a:stretch>
        </p:blipFill>
        <p:spPr>
          <a:xfrm>
            <a:off x="6686750" y="2726945"/>
            <a:ext cx="1812300" cy="1829254"/>
          </a:xfrm>
          <a:prstGeom prst="rect">
            <a:avLst/>
          </a:prstGeom>
          <a:noFill/>
          <a:ln>
            <a:noFill/>
          </a:ln>
        </p:spPr>
      </p:pic>
      <p:sp>
        <p:nvSpPr>
          <p:cNvPr id="1306" name="Google Shape;1306;p195"/>
          <p:cNvSpPr txBox="1"/>
          <p:nvPr/>
        </p:nvSpPr>
        <p:spPr>
          <a:xfrm>
            <a:off x="4729688" y="3145125"/>
            <a:ext cx="832200" cy="8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0" b="1">
                <a:solidFill>
                  <a:srgbClr val="CC0000"/>
                </a:solidFill>
              </a:rPr>
              <a:t>3</a:t>
            </a:r>
            <a:endParaRPr sz="6000" b="1">
              <a:solidFill>
                <a:srgbClr val="CC0000"/>
              </a:solidFill>
            </a:endParaRPr>
          </a:p>
        </p:txBody>
      </p:sp>
      <p:sp>
        <p:nvSpPr>
          <p:cNvPr id="1307" name="Google Shape;1307;p195"/>
          <p:cNvSpPr txBox="1"/>
          <p:nvPr/>
        </p:nvSpPr>
        <p:spPr>
          <a:xfrm>
            <a:off x="2772625" y="3425425"/>
            <a:ext cx="832200" cy="8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0" b="1">
                <a:solidFill>
                  <a:srgbClr val="CC0000"/>
                </a:solidFill>
              </a:rPr>
              <a:t>2</a:t>
            </a:r>
            <a:endParaRPr sz="6000" b="1">
              <a:solidFill>
                <a:srgbClr val="CC0000"/>
              </a:solidFill>
            </a:endParaRPr>
          </a:p>
        </p:txBody>
      </p:sp>
      <p:sp>
        <p:nvSpPr>
          <p:cNvPr id="1308" name="Google Shape;1308;p195"/>
          <p:cNvSpPr txBox="1"/>
          <p:nvPr/>
        </p:nvSpPr>
        <p:spPr>
          <a:xfrm>
            <a:off x="884850" y="3069150"/>
            <a:ext cx="832200" cy="8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0" b="1">
                <a:solidFill>
                  <a:srgbClr val="CC0000"/>
                </a:solidFill>
              </a:rPr>
              <a:t>1</a:t>
            </a:r>
            <a:endParaRPr sz="6000" b="1">
              <a:solidFill>
                <a:srgbClr val="CC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196"/>
          <p:cNvSpPr txBox="1">
            <a:spLocks noGrp="1"/>
          </p:cNvSpPr>
          <p:nvPr>
            <p:ph type="ctrTitle"/>
          </p:nvPr>
        </p:nvSpPr>
        <p:spPr>
          <a:xfrm>
            <a:off x="-123568" y="188158"/>
            <a:ext cx="9006000" cy="609000"/>
          </a:xfrm>
          <a:prstGeom prst="rect">
            <a:avLst/>
          </a:prstGeom>
          <a:solidFill>
            <a:srgbClr val="006C92"/>
          </a:solidFill>
          <a:ln>
            <a:noFill/>
          </a:ln>
        </p:spPr>
        <p:txBody>
          <a:bodyPr spcFirstLastPara="1" wrap="square" lIns="457200" tIns="0" rIns="0" bIns="0" anchor="ctr" anchorCtr="0">
            <a:noAutofit/>
          </a:bodyPr>
          <a:lstStyle/>
          <a:p>
            <a:pPr marL="0" marR="0" lvl="0" indent="0" algn="l" rtl="0">
              <a:lnSpc>
                <a:spcPct val="86666"/>
              </a:lnSpc>
              <a:spcBef>
                <a:spcPts val="0"/>
              </a:spcBef>
              <a:spcAft>
                <a:spcPts val="0"/>
              </a:spcAft>
              <a:buClr>
                <a:schemeClr val="lt1"/>
              </a:buClr>
              <a:buSzPts val="2250"/>
              <a:buFont typeface="Calibri"/>
              <a:buNone/>
            </a:pPr>
            <a:r>
              <a:rPr lang="en-GB" sz="2250" b="1" i="0" u="none" strike="noStrike" cap="none">
                <a:solidFill>
                  <a:schemeClr val="lt1"/>
                </a:solidFill>
                <a:latin typeface="Calibri"/>
                <a:ea typeface="Calibri"/>
                <a:cs typeface="Calibri"/>
                <a:sym typeface="Calibri"/>
              </a:rPr>
              <a:t>Problem Description</a:t>
            </a:r>
            <a:endParaRPr sz="2250" b="1" i="0" u="none" strike="noStrike" cap="none">
              <a:solidFill>
                <a:schemeClr val="lt1"/>
              </a:solidFill>
              <a:latin typeface="Calibri"/>
              <a:ea typeface="Calibri"/>
              <a:cs typeface="Calibri"/>
              <a:sym typeface="Calibri"/>
            </a:endParaRPr>
          </a:p>
        </p:txBody>
      </p:sp>
      <p:sp>
        <p:nvSpPr>
          <p:cNvPr id="1315" name="Google Shape;1315;p196"/>
          <p:cNvSpPr txBox="1">
            <a:spLocks noGrp="1"/>
          </p:cNvSpPr>
          <p:nvPr>
            <p:ph type="body" idx="1"/>
          </p:nvPr>
        </p:nvSpPr>
        <p:spPr>
          <a:xfrm>
            <a:off x="206275" y="1307600"/>
            <a:ext cx="8676000" cy="3836100"/>
          </a:xfrm>
          <a:prstGeom prst="rect">
            <a:avLst/>
          </a:prstGeom>
          <a:noFill/>
          <a:ln>
            <a:noFill/>
          </a:ln>
        </p:spPr>
        <p:txBody>
          <a:bodyPr spcFirstLastPara="1" wrap="square" lIns="91425" tIns="45700" rIns="91425" bIns="45700" anchor="t" anchorCtr="0">
            <a:noAutofit/>
          </a:bodyPr>
          <a:lstStyle/>
          <a:p>
            <a:pPr marL="192845" marR="0" lvl="0" indent="-192845" algn="l" rtl="0">
              <a:spcBef>
                <a:spcPts val="0"/>
              </a:spcBef>
              <a:spcAft>
                <a:spcPts val="0"/>
              </a:spcAft>
              <a:buClr>
                <a:srgbClr val="006794"/>
              </a:buClr>
              <a:buSzPts val="1800"/>
              <a:buFont typeface="Arial"/>
              <a:buChar char="•"/>
            </a:pPr>
            <a:r>
              <a:rPr lang="en-GB" sz="1800" b="0" i="0" u="none" strike="noStrike" cap="none">
                <a:solidFill>
                  <a:srgbClr val="006794"/>
                </a:solidFill>
                <a:latin typeface="Calibri"/>
                <a:ea typeface="Calibri"/>
                <a:cs typeface="Calibri"/>
                <a:sym typeface="Calibri"/>
              </a:rPr>
              <a:t>Your group has decided to try to replicate the results from the research described in the paper</a:t>
            </a:r>
            <a:endParaRPr>
              <a:solidFill>
                <a:srgbClr val="006794"/>
              </a:solidFill>
            </a:endParaRPr>
          </a:p>
          <a:p>
            <a:pPr marL="192845" marR="0" lvl="0" indent="-192845" algn="l" rtl="0">
              <a:spcBef>
                <a:spcPts val="360"/>
              </a:spcBef>
              <a:spcAft>
                <a:spcPts val="0"/>
              </a:spcAft>
              <a:buClr>
                <a:srgbClr val="006794"/>
              </a:buClr>
              <a:buSzPts val="1800"/>
              <a:buFont typeface="Arial"/>
              <a:buChar char="•"/>
            </a:pPr>
            <a:r>
              <a:rPr lang="en-GB" sz="1800" b="0" i="0" u="none" strike="noStrike" cap="none">
                <a:solidFill>
                  <a:srgbClr val="006794"/>
                </a:solidFill>
                <a:latin typeface="Calibri"/>
                <a:ea typeface="Calibri"/>
                <a:cs typeface="Calibri"/>
                <a:sym typeface="Calibri"/>
              </a:rPr>
              <a:t>Your assignment is as follows:</a:t>
            </a:r>
            <a:endParaRPr sz="1800" b="0" i="0" u="none" strike="noStrike" cap="none">
              <a:solidFill>
                <a:srgbClr val="006794"/>
              </a:solidFill>
              <a:latin typeface="Calibri"/>
              <a:ea typeface="Calibri"/>
              <a:cs typeface="Calibri"/>
              <a:sym typeface="Calibri"/>
            </a:endParaRPr>
          </a:p>
          <a:p>
            <a:pPr marL="567886" marR="0" lvl="1" indent="-342900" algn="l" rtl="0">
              <a:spcBef>
                <a:spcPts val="360"/>
              </a:spcBef>
              <a:spcAft>
                <a:spcPts val="0"/>
              </a:spcAft>
              <a:buClr>
                <a:srgbClr val="006794"/>
              </a:buClr>
              <a:buSzPts val="1800"/>
              <a:buFont typeface="Arial"/>
              <a:buAutoNum type="arabicPeriod"/>
            </a:pPr>
            <a:r>
              <a:rPr lang="en-GB" sz="1800" b="0" i="0" u="none" strike="noStrike" cap="none">
                <a:solidFill>
                  <a:srgbClr val="006794"/>
                </a:solidFill>
                <a:latin typeface="Calibri"/>
                <a:ea typeface="Calibri"/>
                <a:cs typeface="Calibri"/>
                <a:sym typeface="Calibri"/>
              </a:rPr>
              <a:t>Scan the paper, look for clues as to where the data used in this research might reside</a:t>
            </a:r>
            <a:endParaRPr>
              <a:solidFill>
                <a:srgbClr val="006794"/>
              </a:solidFill>
            </a:endParaRPr>
          </a:p>
          <a:p>
            <a:pPr marL="567886" marR="0" lvl="1" indent="-342900" algn="l" rtl="0">
              <a:spcBef>
                <a:spcPts val="360"/>
              </a:spcBef>
              <a:spcAft>
                <a:spcPts val="0"/>
              </a:spcAft>
              <a:buClr>
                <a:srgbClr val="006794"/>
              </a:buClr>
              <a:buSzPts val="1800"/>
              <a:buFont typeface="Arial"/>
              <a:buAutoNum type="arabicPeriod"/>
            </a:pPr>
            <a:r>
              <a:rPr lang="en-GB" sz="1800" b="0" i="0" u="none" strike="noStrike" cap="none">
                <a:solidFill>
                  <a:srgbClr val="006794"/>
                </a:solidFill>
                <a:latin typeface="Calibri"/>
                <a:ea typeface="Calibri"/>
                <a:cs typeface="Calibri"/>
                <a:sym typeface="Calibri"/>
              </a:rPr>
              <a:t>Find and </a:t>
            </a:r>
            <a:r>
              <a:rPr lang="en-GB" sz="1800" b="0" i="1" u="sng" strike="noStrike" cap="none">
                <a:solidFill>
                  <a:srgbClr val="006794"/>
                </a:solidFill>
                <a:latin typeface="Calibri"/>
                <a:ea typeface="Calibri"/>
                <a:cs typeface="Calibri"/>
                <a:sym typeface="Calibri"/>
              </a:rPr>
              <a:t>try</a:t>
            </a:r>
            <a:r>
              <a:rPr lang="en-GB" sz="1800" b="0" i="0" u="none" strike="noStrike" cap="none">
                <a:solidFill>
                  <a:srgbClr val="006794"/>
                </a:solidFill>
                <a:latin typeface="Calibri"/>
                <a:ea typeface="Calibri"/>
                <a:cs typeface="Calibri"/>
                <a:sym typeface="Calibri"/>
              </a:rPr>
              <a:t> to download those data</a:t>
            </a:r>
            <a:endParaRPr>
              <a:solidFill>
                <a:srgbClr val="006794"/>
              </a:solidFill>
            </a:endParaRPr>
          </a:p>
          <a:p>
            <a:pPr marL="0" marR="0" lvl="0" indent="0" algn="l" rtl="0">
              <a:spcBef>
                <a:spcPts val="360"/>
              </a:spcBef>
              <a:spcAft>
                <a:spcPts val="0"/>
              </a:spcAft>
              <a:buNone/>
            </a:pPr>
            <a:endParaRPr>
              <a:solidFill>
                <a:srgbClr val="006794"/>
              </a:solidFill>
            </a:endParaRPr>
          </a:p>
          <a:p>
            <a:pPr marL="567886" marR="0" lvl="1" indent="-342900" algn="l" rtl="0">
              <a:spcBef>
                <a:spcPts val="360"/>
              </a:spcBef>
              <a:spcAft>
                <a:spcPts val="0"/>
              </a:spcAft>
              <a:buClr>
                <a:srgbClr val="006794"/>
              </a:buClr>
              <a:buSzPts val="1800"/>
              <a:buFont typeface="Arial"/>
              <a:buAutoNum type="arabicPeriod"/>
            </a:pPr>
            <a:r>
              <a:rPr lang="en-GB" sz="1800" b="1" i="0" u="none" strike="noStrike" cap="none">
                <a:solidFill>
                  <a:srgbClr val="006794"/>
                </a:solidFill>
                <a:latin typeface="Calibri"/>
                <a:ea typeface="Calibri"/>
                <a:cs typeface="Calibri"/>
                <a:sym typeface="Calibri"/>
              </a:rPr>
              <a:t>Be mindful throughout of what makes the data easy/hard to:</a:t>
            </a:r>
            <a:endParaRPr>
              <a:solidFill>
                <a:srgbClr val="006794"/>
              </a:solidFill>
            </a:endParaRPr>
          </a:p>
          <a:p>
            <a:pPr marL="825016" marR="0" lvl="2" indent="-342900" algn="l" rtl="0">
              <a:spcBef>
                <a:spcPts val="360"/>
              </a:spcBef>
              <a:spcAft>
                <a:spcPts val="0"/>
              </a:spcAft>
              <a:buClr>
                <a:srgbClr val="006794"/>
              </a:buClr>
              <a:buSzPts val="1800"/>
              <a:buFont typeface="Arial"/>
              <a:buChar char="•"/>
            </a:pPr>
            <a:r>
              <a:rPr lang="en-GB" sz="1800" b="0" i="0" u="none" strike="noStrike" cap="none">
                <a:solidFill>
                  <a:srgbClr val="006794"/>
                </a:solidFill>
                <a:latin typeface="Calibri"/>
                <a:ea typeface="Calibri"/>
                <a:cs typeface="Calibri"/>
                <a:sym typeface="Calibri"/>
              </a:rPr>
              <a:t>Locate</a:t>
            </a:r>
            <a:endParaRPr>
              <a:solidFill>
                <a:srgbClr val="006794"/>
              </a:solidFill>
            </a:endParaRPr>
          </a:p>
          <a:p>
            <a:pPr marL="825016" marR="0" lvl="2" indent="-342900" algn="l" rtl="0">
              <a:spcBef>
                <a:spcPts val="360"/>
              </a:spcBef>
              <a:spcAft>
                <a:spcPts val="0"/>
              </a:spcAft>
              <a:buClr>
                <a:srgbClr val="006794"/>
              </a:buClr>
              <a:buSzPts val="1800"/>
              <a:buFont typeface="Arial"/>
              <a:buChar char="•"/>
            </a:pPr>
            <a:r>
              <a:rPr lang="en-GB" sz="1800" b="0" i="0" u="none" strike="noStrike" cap="none">
                <a:solidFill>
                  <a:srgbClr val="006794"/>
                </a:solidFill>
                <a:latin typeface="Calibri"/>
                <a:ea typeface="Calibri"/>
                <a:cs typeface="Calibri"/>
                <a:sym typeface="Calibri"/>
              </a:rPr>
              <a:t>Download</a:t>
            </a:r>
            <a:endParaRPr>
              <a:solidFill>
                <a:srgbClr val="006794"/>
              </a:solidFill>
            </a:endParaRPr>
          </a:p>
          <a:p>
            <a:pPr marL="825016" marR="0" lvl="2" indent="-342900" algn="l" rtl="0">
              <a:spcBef>
                <a:spcPts val="360"/>
              </a:spcBef>
              <a:spcAft>
                <a:spcPts val="0"/>
              </a:spcAft>
              <a:buClr>
                <a:srgbClr val="006794"/>
              </a:buClr>
              <a:buSzPts val="1800"/>
              <a:buFont typeface="Arial"/>
              <a:buChar char="•"/>
            </a:pPr>
            <a:r>
              <a:rPr lang="en-GB" sz="1800" b="0" i="0" u="none" strike="noStrike" cap="none">
                <a:solidFill>
                  <a:srgbClr val="006794"/>
                </a:solidFill>
                <a:latin typeface="Calibri"/>
                <a:ea typeface="Calibri"/>
                <a:cs typeface="Calibri"/>
                <a:sym typeface="Calibri"/>
              </a:rPr>
              <a:t>READ/UNDERSTAND (possibly with other data)</a:t>
            </a:r>
            <a:br>
              <a:rPr lang="en-GB" sz="1800" b="0" i="0" u="none" strike="noStrike" cap="none">
                <a:solidFill>
                  <a:srgbClr val="006794"/>
                </a:solidFill>
                <a:latin typeface="Calibri"/>
                <a:ea typeface="Calibri"/>
                <a:cs typeface="Calibri"/>
                <a:sym typeface="Calibri"/>
              </a:rPr>
            </a:br>
            <a:endParaRPr sz="1800" b="1" i="0" u="none" strike="noStrike" cap="none">
              <a:solidFill>
                <a:srgbClr val="006794"/>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197"/>
          <p:cNvSpPr txBox="1">
            <a:spLocks noGrp="1"/>
          </p:cNvSpPr>
          <p:nvPr>
            <p:ph type="ctrTitle"/>
          </p:nvPr>
        </p:nvSpPr>
        <p:spPr>
          <a:xfrm>
            <a:off x="-123568" y="188158"/>
            <a:ext cx="9006000" cy="609000"/>
          </a:xfrm>
          <a:prstGeom prst="rect">
            <a:avLst/>
          </a:prstGeom>
          <a:solidFill>
            <a:srgbClr val="006C92"/>
          </a:solidFill>
          <a:ln>
            <a:noFill/>
          </a:ln>
        </p:spPr>
        <p:txBody>
          <a:bodyPr spcFirstLastPara="1" wrap="square" lIns="457200" tIns="0" rIns="0" bIns="0" anchor="ctr" anchorCtr="0">
            <a:noAutofit/>
          </a:bodyPr>
          <a:lstStyle/>
          <a:p>
            <a:pPr marL="0" marR="0" lvl="0" indent="0" algn="l" rtl="0">
              <a:lnSpc>
                <a:spcPct val="86666"/>
              </a:lnSpc>
              <a:spcBef>
                <a:spcPts val="0"/>
              </a:spcBef>
              <a:spcAft>
                <a:spcPts val="0"/>
              </a:spcAft>
              <a:buClr>
                <a:schemeClr val="lt1"/>
              </a:buClr>
              <a:buSzPts val="2250"/>
              <a:buFont typeface="Calibri"/>
              <a:buNone/>
            </a:pPr>
            <a:r>
              <a:rPr lang="en-GB"/>
              <a:t>Example</a:t>
            </a:r>
            <a:endParaRPr sz="2250" b="1" i="0" u="none" strike="noStrike" cap="none">
              <a:solidFill>
                <a:schemeClr val="lt1"/>
              </a:solidFill>
              <a:latin typeface="Calibri"/>
              <a:ea typeface="Calibri"/>
              <a:cs typeface="Calibri"/>
              <a:sym typeface="Calibri"/>
            </a:endParaRPr>
          </a:p>
        </p:txBody>
      </p:sp>
      <p:pic>
        <p:nvPicPr>
          <p:cNvPr id="1322" name="Google Shape;1322;p197"/>
          <p:cNvPicPr preferRelativeResize="0"/>
          <p:nvPr/>
        </p:nvPicPr>
        <p:blipFill>
          <a:blip r:embed="rId3">
            <a:alphaModFix/>
          </a:blip>
          <a:stretch>
            <a:fillRect/>
          </a:stretch>
        </p:blipFill>
        <p:spPr>
          <a:xfrm>
            <a:off x="328125" y="1068900"/>
            <a:ext cx="5542698" cy="3625848"/>
          </a:xfrm>
          <a:prstGeom prst="rect">
            <a:avLst/>
          </a:prstGeom>
          <a:noFill/>
          <a:ln>
            <a:noFill/>
          </a:ln>
        </p:spPr>
      </p:pic>
      <p:sp>
        <p:nvSpPr>
          <p:cNvPr id="1323" name="Google Shape;1323;p197"/>
          <p:cNvSpPr/>
          <p:nvPr/>
        </p:nvSpPr>
        <p:spPr>
          <a:xfrm>
            <a:off x="5667200" y="3208775"/>
            <a:ext cx="352200" cy="3750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4" name="Google Shape;1324;p197"/>
          <p:cNvPicPr preferRelativeResize="0"/>
          <p:nvPr/>
        </p:nvPicPr>
        <p:blipFill>
          <a:blip r:embed="rId4">
            <a:alphaModFix/>
          </a:blip>
          <a:stretch>
            <a:fillRect/>
          </a:stretch>
        </p:blipFill>
        <p:spPr>
          <a:xfrm>
            <a:off x="552204" y="2503219"/>
            <a:ext cx="1245299" cy="1611547"/>
          </a:xfrm>
          <a:prstGeom prst="rect">
            <a:avLst/>
          </a:prstGeom>
          <a:noFill/>
          <a:ln>
            <a:noFill/>
          </a:ln>
        </p:spPr>
      </p:pic>
      <p:pic>
        <p:nvPicPr>
          <p:cNvPr id="1325" name="Google Shape;1325;p197"/>
          <p:cNvPicPr preferRelativeResize="0"/>
          <p:nvPr/>
        </p:nvPicPr>
        <p:blipFill>
          <a:blip r:embed="rId5">
            <a:alphaModFix/>
          </a:blip>
          <a:stretch>
            <a:fillRect/>
          </a:stretch>
        </p:blipFill>
        <p:spPr>
          <a:xfrm>
            <a:off x="6019398" y="2470320"/>
            <a:ext cx="2968376" cy="185192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198"/>
          <p:cNvSpPr txBox="1">
            <a:spLocks noGrp="1"/>
          </p:cNvSpPr>
          <p:nvPr>
            <p:ph type="ctrTitle"/>
          </p:nvPr>
        </p:nvSpPr>
        <p:spPr>
          <a:xfrm>
            <a:off x="-123568" y="188158"/>
            <a:ext cx="9006000" cy="609000"/>
          </a:xfrm>
          <a:prstGeom prst="rect">
            <a:avLst/>
          </a:prstGeom>
          <a:solidFill>
            <a:srgbClr val="006C92"/>
          </a:solidFill>
          <a:ln>
            <a:noFill/>
          </a:ln>
        </p:spPr>
        <p:txBody>
          <a:bodyPr spcFirstLastPara="1" wrap="square" lIns="457200" tIns="0" rIns="0" bIns="0" anchor="ctr" anchorCtr="0">
            <a:noAutofit/>
          </a:bodyPr>
          <a:lstStyle/>
          <a:p>
            <a:pPr marL="0" marR="0" lvl="0" indent="0" algn="l" rtl="0">
              <a:lnSpc>
                <a:spcPct val="86666"/>
              </a:lnSpc>
              <a:spcBef>
                <a:spcPts val="0"/>
              </a:spcBef>
              <a:spcAft>
                <a:spcPts val="0"/>
              </a:spcAft>
              <a:buClr>
                <a:schemeClr val="lt1"/>
              </a:buClr>
              <a:buSzPts val="2250"/>
              <a:buFont typeface="Calibri"/>
              <a:buNone/>
            </a:pPr>
            <a:r>
              <a:rPr lang="en-GB"/>
              <a:t>Your Workspace</a:t>
            </a:r>
            <a:endParaRPr sz="2250" b="1" i="0" u="none" strike="noStrike" cap="none">
              <a:solidFill>
                <a:schemeClr val="lt1"/>
              </a:solidFill>
              <a:latin typeface="Calibri"/>
              <a:ea typeface="Calibri"/>
              <a:cs typeface="Calibri"/>
              <a:sym typeface="Calibri"/>
            </a:endParaRPr>
          </a:p>
        </p:txBody>
      </p:sp>
      <p:sp>
        <p:nvSpPr>
          <p:cNvPr id="1332" name="Google Shape;1332;p198"/>
          <p:cNvSpPr txBox="1">
            <a:spLocks noGrp="1"/>
          </p:cNvSpPr>
          <p:nvPr>
            <p:ph type="body" idx="1"/>
          </p:nvPr>
        </p:nvSpPr>
        <p:spPr>
          <a:xfrm>
            <a:off x="206272" y="800500"/>
            <a:ext cx="8676000" cy="4343100"/>
          </a:xfrm>
          <a:prstGeom prst="rect">
            <a:avLst/>
          </a:prstGeom>
          <a:noFill/>
          <a:ln>
            <a:noFill/>
          </a:ln>
        </p:spPr>
        <p:txBody>
          <a:bodyPr spcFirstLastPara="1" wrap="square" lIns="91425" tIns="45700" rIns="91425" bIns="45700" anchor="t" anchorCtr="0">
            <a:noAutofit/>
          </a:bodyPr>
          <a:lstStyle/>
          <a:p>
            <a:pPr marL="0" marR="0" lvl="0" indent="0" algn="l" rtl="0">
              <a:spcBef>
                <a:spcPts val="480"/>
              </a:spcBef>
              <a:spcAft>
                <a:spcPts val="0"/>
              </a:spcAft>
              <a:buClr>
                <a:schemeClr val="dk1"/>
              </a:buClr>
              <a:buSzPts val="2400"/>
              <a:buFont typeface="Arial"/>
              <a:buNone/>
            </a:pPr>
            <a:r>
              <a:rPr lang="en-GB" sz="2400" b="1" i="0" u="none" strike="noStrike" cap="none">
                <a:solidFill>
                  <a:srgbClr val="006794"/>
                </a:solidFill>
                <a:latin typeface="Calibri"/>
                <a:ea typeface="Calibri"/>
                <a:cs typeface="Calibri"/>
                <a:sym typeface="Calibri"/>
              </a:rPr>
              <a:t>Use the provided template 1-2 slides on what you found, and be prepared to discuss your findings in </a:t>
            </a:r>
            <a:r>
              <a:rPr lang="en-GB" sz="2400" b="1">
                <a:solidFill>
                  <a:srgbClr val="006794"/>
                </a:solidFill>
              </a:rPr>
              <a:t>about 12 minutes</a:t>
            </a:r>
            <a:r>
              <a:rPr lang="en-GB" sz="2400" b="1" i="0" u="none" strike="noStrike" cap="none">
                <a:solidFill>
                  <a:srgbClr val="006794"/>
                </a:solidFill>
                <a:latin typeface="Calibri"/>
                <a:ea typeface="Calibri"/>
                <a:cs typeface="Calibri"/>
                <a:sym typeface="Calibri"/>
              </a:rPr>
              <a:t>. You can decide on a presenter any time between now and when you present</a:t>
            </a:r>
            <a:r>
              <a:rPr lang="en-GB" sz="2400" b="1">
                <a:solidFill>
                  <a:srgbClr val="006794"/>
                </a:solidFill>
              </a:rPr>
              <a:t>.</a:t>
            </a:r>
            <a:endParaRPr sz="1800" b="0" i="0" u="none" strike="noStrike" cap="none">
              <a:solidFill>
                <a:schemeClr val="dk1"/>
              </a:solidFill>
              <a:latin typeface="Calibri"/>
              <a:ea typeface="Calibri"/>
              <a:cs typeface="Calibri"/>
              <a:sym typeface="Calibri"/>
            </a:endParaRPr>
          </a:p>
          <a:p>
            <a:pPr marL="0" lvl="0" indent="0" algn="ctr" rtl="0">
              <a:lnSpc>
                <a:spcPct val="100000"/>
              </a:lnSpc>
              <a:spcBef>
                <a:spcPts val="0"/>
              </a:spcBef>
              <a:spcAft>
                <a:spcPts val="0"/>
              </a:spcAft>
              <a:buNone/>
            </a:pPr>
            <a:r>
              <a:rPr lang="en-GB" sz="2600" b="1" u="sng">
                <a:solidFill>
                  <a:schemeClr val="hlink"/>
                </a:solidFill>
                <a:latin typeface="Times"/>
                <a:ea typeface="Times"/>
                <a:cs typeface="Times"/>
                <a:sym typeface="Times"/>
                <a:hlinkClick r:id="rId3"/>
              </a:rPr>
              <a:t>https://bit.ly/2023_RDM_papers</a:t>
            </a:r>
            <a:endParaRPr sz="2600" b="1">
              <a:solidFill>
                <a:srgbClr val="0C68AC"/>
              </a:solidFill>
              <a:latin typeface="Times"/>
              <a:ea typeface="Times"/>
              <a:cs typeface="Times"/>
              <a:sym typeface="Times"/>
            </a:endParaRPr>
          </a:p>
          <a:p>
            <a:pPr marL="0" lvl="0" indent="0" algn="ctr" rtl="0">
              <a:lnSpc>
                <a:spcPct val="115000"/>
              </a:lnSpc>
              <a:spcBef>
                <a:spcPts val="0"/>
              </a:spcBef>
              <a:spcAft>
                <a:spcPts val="1200"/>
              </a:spcAft>
              <a:buNone/>
            </a:pPr>
            <a:endParaRPr sz="2600" b="1">
              <a:solidFill>
                <a:srgbClr val="990000"/>
              </a:solidFill>
              <a:highlight>
                <a:srgbClr val="FFF2CC"/>
              </a:highlight>
              <a:latin typeface="Times New Roman"/>
              <a:ea typeface="Times New Roman"/>
              <a:cs typeface="Times New Roman"/>
              <a:sym typeface="Times New Roman"/>
            </a:endParaRPr>
          </a:p>
        </p:txBody>
      </p:sp>
      <p:pic>
        <p:nvPicPr>
          <p:cNvPr id="1333" name="Google Shape;1333;p198"/>
          <p:cNvPicPr preferRelativeResize="0"/>
          <p:nvPr/>
        </p:nvPicPr>
        <p:blipFill>
          <a:blip r:embed="rId4">
            <a:alphaModFix/>
          </a:blip>
          <a:stretch>
            <a:fillRect/>
          </a:stretch>
        </p:blipFill>
        <p:spPr>
          <a:xfrm>
            <a:off x="3230650" y="2752151"/>
            <a:ext cx="2297550" cy="23190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199"/>
          <p:cNvSpPr txBox="1">
            <a:spLocks noGrp="1"/>
          </p:cNvSpPr>
          <p:nvPr>
            <p:ph type="ctrTitle"/>
          </p:nvPr>
        </p:nvSpPr>
        <p:spPr>
          <a:xfrm>
            <a:off x="-123568" y="188158"/>
            <a:ext cx="9006000" cy="609000"/>
          </a:xfrm>
          <a:prstGeom prst="rect">
            <a:avLst/>
          </a:prstGeom>
          <a:solidFill>
            <a:srgbClr val="006C92"/>
          </a:solidFill>
          <a:ln>
            <a:noFill/>
          </a:ln>
        </p:spPr>
        <p:txBody>
          <a:bodyPr spcFirstLastPara="1" wrap="square" lIns="457200" tIns="0" rIns="0" bIns="0" anchor="ctr" anchorCtr="0">
            <a:noAutofit/>
          </a:bodyPr>
          <a:lstStyle/>
          <a:p>
            <a:pPr marL="0" marR="0" lvl="0" indent="0" algn="l" rtl="0">
              <a:lnSpc>
                <a:spcPct val="86666"/>
              </a:lnSpc>
              <a:spcBef>
                <a:spcPts val="0"/>
              </a:spcBef>
              <a:spcAft>
                <a:spcPts val="0"/>
              </a:spcAft>
              <a:buClr>
                <a:schemeClr val="lt1"/>
              </a:buClr>
              <a:buSzPts val="2250"/>
              <a:buFont typeface="Calibri"/>
              <a:buNone/>
            </a:pPr>
            <a:r>
              <a:rPr lang="en-GB"/>
              <a:t>Template: Your Team’s Research Data Assessment Report</a:t>
            </a:r>
            <a:endParaRPr sz="2250" b="1" i="0" u="none" strike="noStrike" cap="none">
              <a:solidFill>
                <a:schemeClr val="lt1"/>
              </a:solidFill>
              <a:latin typeface="Calibri"/>
              <a:ea typeface="Calibri"/>
              <a:cs typeface="Calibri"/>
              <a:sym typeface="Calibri"/>
            </a:endParaRPr>
          </a:p>
        </p:txBody>
      </p:sp>
      <p:sp>
        <p:nvSpPr>
          <p:cNvPr id="1340" name="Google Shape;1340;p199"/>
          <p:cNvSpPr txBox="1">
            <a:spLocks noGrp="1"/>
          </p:cNvSpPr>
          <p:nvPr>
            <p:ph type="body" idx="1"/>
          </p:nvPr>
        </p:nvSpPr>
        <p:spPr>
          <a:xfrm>
            <a:off x="206272" y="800500"/>
            <a:ext cx="8676000" cy="4343100"/>
          </a:xfrm>
          <a:prstGeom prst="rect">
            <a:avLst/>
          </a:prstGeom>
          <a:noFill/>
          <a:ln>
            <a:noFill/>
          </a:ln>
        </p:spPr>
        <p:txBody>
          <a:bodyPr spcFirstLastPara="1" wrap="square" lIns="91425" tIns="45700" rIns="91425" bIns="45700" anchor="t" anchorCtr="0">
            <a:noAutofit/>
          </a:bodyPr>
          <a:lstStyle/>
          <a:p>
            <a:pPr marL="457200" marR="0" lvl="0" indent="-330200" algn="l" rtl="0">
              <a:lnSpc>
                <a:spcPct val="150000"/>
              </a:lnSpc>
              <a:spcBef>
                <a:spcPts val="480"/>
              </a:spcBef>
              <a:spcAft>
                <a:spcPts val="0"/>
              </a:spcAft>
              <a:buClr>
                <a:srgbClr val="980000"/>
              </a:buClr>
              <a:buSzPts val="1600"/>
              <a:buFont typeface="Calibri"/>
              <a:buChar char="●"/>
            </a:pPr>
            <a:r>
              <a:rPr lang="en-GB" sz="1600" b="1">
                <a:solidFill>
                  <a:srgbClr val="980000"/>
                </a:solidFill>
              </a:rPr>
              <a:t>Our Team consisted of …</a:t>
            </a:r>
            <a:endParaRPr sz="1600" b="1">
              <a:solidFill>
                <a:srgbClr val="980000"/>
              </a:solidFill>
            </a:endParaRPr>
          </a:p>
          <a:p>
            <a:pPr marL="914400" marR="0" lvl="1" indent="-330200" algn="l" rtl="0">
              <a:lnSpc>
                <a:spcPct val="150000"/>
              </a:lnSpc>
              <a:spcBef>
                <a:spcPts val="0"/>
              </a:spcBef>
              <a:spcAft>
                <a:spcPts val="0"/>
              </a:spcAft>
              <a:buClr>
                <a:schemeClr val="dk1"/>
              </a:buClr>
              <a:buSzPts val="1600"/>
              <a:buFont typeface="Calibri"/>
              <a:buChar char="○"/>
            </a:pPr>
            <a:r>
              <a:rPr lang="en-GB" sz="1600">
                <a:solidFill>
                  <a:schemeClr val="dk1"/>
                </a:solidFill>
              </a:rPr>
              <a:t>Name 1  …. Name N</a:t>
            </a:r>
            <a:endParaRPr sz="1600">
              <a:solidFill>
                <a:schemeClr val="dk1"/>
              </a:solidFill>
            </a:endParaRPr>
          </a:p>
          <a:p>
            <a:pPr marL="457200" marR="0" lvl="0" indent="-330200" algn="l" rtl="0">
              <a:lnSpc>
                <a:spcPct val="150000"/>
              </a:lnSpc>
              <a:spcBef>
                <a:spcPts val="0"/>
              </a:spcBef>
              <a:spcAft>
                <a:spcPts val="0"/>
              </a:spcAft>
              <a:buClr>
                <a:srgbClr val="980000"/>
              </a:buClr>
              <a:buSzPts val="1600"/>
              <a:buFont typeface="Calibri"/>
              <a:buChar char="●"/>
            </a:pPr>
            <a:r>
              <a:rPr lang="en-GB" sz="1600" b="1">
                <a:solidFill>
                  <a:srgbClr val="980000"/>
                </a:solidFill>
              </a:rPr>
              <a:t>Persistent Identifier for the data </a:t>
            </a:r>
            <a:endParaRPr sz="1600" b="1">
              <a:solidFill>
                <a:srgbClr val="980000"/>
              </a:solidFill>
            </a:endParaRPr>
          </a:p>
          <a:p>
            <a:pPr marL="914400" marR="0" lvl="1" indent="-330200" algn="l" rtl="0">
              <a:lnSpc>
                <a:spcPct val="150000"/>
              </a:lnSpc>
              <a:spcBef>
                <a:spcPts val="0"/>
              </a:spcBef>
              <a:spcAft>
                <a:spcPts val="0"/>
              </a:spcAft>
              <a:buClr>
                <a:schemeClr val="dk1"/>
              </a:buClr>
              <a:buSzPts val="1600"/>
              <a:buFont typeface="Calibri"/>
              <a:buChar char="○"/>
            </a:pPr>
            <a:r>
              <a:rPr lang="en-GB" sz="1600">
                <a:solidFill>
                  <a:schemeClr val="dk1"/>
                </a:solidFill>
              </a:rPr>
              <a:t>PID</a:t>
            </a:r>
            <a:endParaRPr sz="1600">
              <a:solidFill>
                <a:schemeClr val="dk1"/>
              </a:solidFill>
            </a:endParaRPr>
          </a:p>
          <a:p>
            <a:pPr marL="457200" marR="0" lvl="0" indent="-330200" algn="l" rtl="0">
              <a:lnSpc>
                <a:spcPct val="150000"/>
              </a:lnSpc>
              <a:spcBef>
                <a:spcPts val="0"/>
              </a:spcBef>
              <a:spcAft>
                <a:spcPts val="0"/>
              </a:spcAft>
              <a:buClr>
                <a:srgbClr val="980000"/>
              </a:buClr>
              <a:buSzPts val="1600"/>
              <a:buFont typeface="Calibri"/>
              <a:buChar char="●"/>
            </a:pPr>
            <a:r>
              <a:rPr lang="en-GB" sz="1600" b="1">
                <a:solidFill>
                  <a:srgbClr val="980000"/>
                </a:solidFill>
              </a:rPr>
              <a:t>We found the data we were looking for here:</a:t>
            </a:r>
            <a:endParaRPr sz="1600" b="1">
              <a:solidFill>
                <a:srgbClr val="980000"/>
              </a:solidFill>
            </a:endParaRPr>
          </a:p>
          <a:p>
            <a:pPr marL="914400" marR="0" lvl="1" indent="-330200" algn="l" rtl="0">
              <a:lnSpc>
                <a:spcPct val="150000"/>
              </a:lnSpc>
              <a:spcBef>
                <a:spcPts val="0"/>
              </a:spcBef>
              <a:spcAft>
                <a:spcPts val="0"/>
              </a:spcAft>
              <a:buClr>
                <a:schemeClr val="dk1"/>
              </a:buClr>
              <a:buSzPts val="1600"/>
              <a:buChar char="○"/>
            </a:pPr>
            <a:r>
              <a:rPr lang="en-GB" sz="1600">
                <a:solidFill>
                  <a:schemeClr val="dk1"/>
                </a:solidFill>
              </a:rPr>
              <a:t>Name of repository / data center and URL</a:t>
            </a:r>
            <a:endParaRPr sz="1600">
              <a:solidFill>
                <a:schemeClr val="dk1"/>
              </a:solidFill>
            </a:endParaRPr>
          </a:p>
          <a:p>
            <a:pPr marL="457200" marR="0" lvl="0" indent="-330200" algn="l" rtl="0">
              <a:lnSpc>
                <a:spcPct val="150000"/>
              </a:lnSpc>
              <a:spcBef>
                <a:spcPts val="0"/>
              </a:spcBef>
              <a:spcAft>
                <a:spcPts val="0"/>
              </a:spcAft>
              <a:buClr>
                <a:srgbClr val="980000"/>
              </a:buClr>
              <a:buSzPts val="1600"/>
              <a:buChar char="●"/>
            </a:pPr>
            <a:r>
              <a:rPr lang="en-GB" sz="1600" b="1">
                <a:solidFill>
                  <a:srgbClr val="980000"/>
                </a:solidFill>
              </a:rPr>
              <a:t>The data was discoverable/accessible </a:t>
            </a:r>
            <a:endParaRPr sz="1600" b="1">
              <a:solidFill>
                <a:srgbClr val="980000"/>
              </a:solidFill>
            </a:endParaRPr>
          </a:p>
          <a:p>
            <a:pPr marL="914400" marR="0" lvl="1" indent="-330200" algn="l" rtl="0">
              <a:lnSpc>
                <a:spcPct val="150000"/>
              </a:lnSpc>
              <a:spcBef>
                <a:spcPts val="0"/>
              </a:spcBef>
              <a:spcAft>
                <a:spcPts val="0"/>
              </a:spcAft>
              <a:buClr>
                <a:schemeClr val="dk1"/>
              </a:buClr>
              <a:buSzPts val="1600"/>
              <a:buChar char="○"/>
            </a:pPr>
            <a:r>
              <a:rPr lang="en-GB" sz="1600">
                <a:solidFill>
                  <a:schemeClr val="dk1"/>
                </a:solidFill>
              </a:rPr>
              <a:t>Were you able to read the data with ODV or other software?</a:t>
            </a:r>
            <a:endParaRPr sz="1600">
              <a:solidFill>
                <a:schemeClr val="dk1"/>
              </a:solidFill>
            </a:endParaRPr>
          </a:p>
          <a:p>
            <a:pPr marL="914400" marR="0" lvl="1" indent="-330200" algn="l" rtl="0">
              <a:lnSpc>
                <a:spcPct val="150000"/>
              </a:lnSpc>
              <a:spcBef>
                <a:spcPts val="0"/>
              </a:spcBef>
              <a:spcAft>
                <a:spcPts val="0"/>
              </a:spcAft>
              <a:buClr>
                <a:schemeClr val="dk1"/>
              </a:buClr>
              <a:buSzPts val="1600"/>
              <a:buChar char="○"/>
            </a:pPr>
            <a:r>
              <a:rPr lang="en-GB" sz="1600">
                <a:solidFill>
                  <a:schemeClr val="dk1"/>
                </a:solidFill>
              </a:rPr>
              <a:t>Could not find the data (why?)</a:t>
            </a:r>
            <a:endParaRPr sz="1600">
              <a:solidFill>
                <a:schemeClr val="dk1"/>
              </a:solidFill>
            </a:endParaRPr>
          </a:p>
          <a:p>
            <a:pPr marL="457200" marR="0" lvl="0" indent="-330200" algn="l" rtl="0">
              <a:lnSpc>
                <a:spcPct val="150000"/>
              </a:lnSpc>
              <a:spcBef>
                <a:spcPts val="0"/>
              </a:spcBef>
              <a:spcAft>
                <a:spcPts val="0"/>
              </a:spcAft>
              <a:buClr>
                <a:srgbClr val="0000FF"/>
              </a:buClr>
              <a:buSzPts val="1600"/>
              <a:buChar char="●"/>
            </a:pPr>
            <a:r>
              <a:rPr lang="en-GB" sz="1600" b="1">
                <a:solidFill>
                  <a:srgbClr val="0000FF"/>
                </a:solidFill>
                <a:highlight>
                  <a:srgbClr val="FFF2CC"/>
                </a:highlight>
              </a:rPr>
              <a:t>Overall FAIRness assessment (1=</a:t>
            </a:r>
            <a:r>
              <a:rPr lang="en-GB" sz="1600" i="1">
                <a:solidFill>
                  <a:srgbClr val="0000FF"/>
                </a:solidFill>
                <a:highlight>
                  <a:srgbClr val="FFF2CC"/>
                </a:highlight>
              </a:rPr>
              <a:t>awful</a:t>
            </a:r>
            <a:r>
              <a:rPr lang="en-GB" sz="1600" b="1">
                <a:solidFill>
                  <a:srgbClr val="0000FF"/>
                </a:solidFill>
                <a:highlight>
                  <a:srgbClr val="FFF2CC"/>
                </a:highlight>
              </a:rPr>
              <a:t> to 10=</a:t>
            </a:r>
            <a:r>
              <a:rPr lang="en-GB" sz="1600" i="1">
                <a:solidFill>
                  <a:srgbClr val="0000FF"/>
                </a:solidFill>
                <a:highlight>
                  <a:srgbClr val="FFF2CC"/>
                </a:highlight>
              </a:rPr>
              <a:t>great</a:t>
            </a:r>
            <a:r>
              <a:rPr lang="en-GB" sz="1600" b="1">
                <a:solidFill>
                  <a:srgbClr val="0000FF"/>
                </a:solidFill>
                <a:highlight>
                  <a:srgbClr val="FFF2CC"/>
                </a:highlight>
              </a:rPr>
              <a:t>)</a:t>
            </a:r>
            <a:endParaRPr sz="1600" b="1">
              <a:solidFill>
                <a:srgbClr val="0000FF"/>
              </a:solidFill>
              <a:highlight>
                <a:srgbClr val="FFF2CC"/>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D358E"/>
        </a:solidFill>
        <a:effectLst/>
      </p:bgPr>
    </p:bg>
    <p:spTree>
      <p:nvGrpSpPr>
        <p:cNvPr id="1" name="Shape 1344"/>
        <p:cNvGrpSpPr/>
        <p:nvPr/>
      </p:nvGrpSpPr>
      <p:grpSpPr>
        <a:xfrm>
          <a:off x="0" y="0"/>
          <a:ext cx="0" cy="0"/>
          <a:chOff x="0" y="0"/>
          <a:chExt cx="0" cy="0"/>
        </a:xfrm>
      </p:grpSpPr>
      <p:sp>
        <p:nvSpPr>
          <p:cNvPr id="1345" name="Google Shape;1345;p200"/>
          <p:cNvSpPr txBox="1"/>
          <p:nvPr/>
        </p:nvSpPr>
        <p:spPr>
          <a:xfrm>
            <a:off x="6648675" y="2169037"/>
            <a:ext cx="1246500" cy="601500"/>
          </a:xfrm>
          <a:prstGeom prst="rect">
            <a:avLst/>
          </a:prstGeom>
          <a:noFill/>
          <a:ln>
            <a:noFill/>
          </a:ln>
        </p:spPr>
        <p:txBody>
          <a:bodyPr spcFirstLastPara="1" wrap="square" lIns="68550" tIns="68550" rIns="68550" bIns="68550" anchor="ctr" anchorCtr="0">
            <a:noAutofit/>
          </a:bodyPr>
          <a:lstStyle/>
          <a:p>
            <a:pPr marL="0" marR="0" lvl="0" indent="0" algn="ctr" rtl="0">
              <a:lnSpc>
                <a:spcPct val="100000"/>
              </a:lnSpc>
              <a:spcBef>
                <a:spcPts val="0"/>
              </a:spcBef>
              <a:spcAft>
                <a:spcPts val="0"/>
              </a:spcAft>
              <a:buClr>
                <a:srgbClr val="000000"/>
              </a:buClr>
              <a:buSzPts val="1650"/>
              <a:buFont typeface="Proxima Nova"/>
              <a:buNone/>
            </a:pPr>
            <a:r>
              <a:rPr lang="en-GB" sz="1650" b="0" i="0" u="none" strike="noStrike" cap="none">
                <a:solidFill>
                  <a:srgbClr val="000000"/>
                </a:solidFill>
                <a:latin typeface="Proxima Nova"/>
                <a:ea typeface="Proxima Nova"/>
                <a:cs typeface="Proxima Nova"/>
                <a:sym typeface="Proxima Nova"/>
              </a:rPr>
              <a:t>Browser</a:t>
            </a:r>
            <a:endParaRPr sz="1050" b="0" i="0" u="none" strike="noStrike" cap="none">
              <a:solidFill>
                <a:srgbClr val="000000"/>
              </a:solidFill>
              <a:latin typeface="Arial"/>
              <a:ea typeface="Arial"/>
              <a:cs typeface="Arial"/>
              <a:sym typeface="Arial"/>
            </a:endParaRPr>
          </a:p>
        </p:txBody>
      </p:sp>
      <p:sp>
        <p:nvSpPr>
          <p:cNvPr id="1346" name="Google Shape;1346;p200"/>
          <p:cNvSpPr txBox="1">
            <a:spLocks noGrp="1"/>
          </p:cNvSpPr>
          <p:nvPr>
            <p:ph type="title"/>
          </p:nvPr>
        </p:nvSpPr>
        <p:spPr>
          <a:xfrm>
            <a:off x="457200" y="2143125"/>
            <a:ext cx="8229600" cy="857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GB" sz="4000">
                <a:solidFill>
                  <a:schemeClr val="lt1"/>
                </a:solidFill>
              </a:rPr>
              <a:t>The Future is Now</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pic>
        <p:nvPicPr>
          <p:cNvPr id="1046" name="Google Shape;1046;p164"/>
          <p:cNvPicPr preferRelativeResize="0"/>
          <p:nvPr/>
        </p:nvPicPr>
        <p:blipFill>
          <a:blip r:embed="rId3">
            <a:alphaModFix/>
          </a:blip>
          <a:stretch>
            <a:fillRect/>
          </a:stretch>
        </p:blipFill>
        <p:spPr>
          <a:xfrm>
            <a:off x="314700" y="768075"/>
            <a:ext cx="4769450" cy="3904775"/>
          </a:xfrm>
          <a:prstGeom prst="rect">
            <a:avLst/>
          </a:prstGeom>
          <a:noFill/>
          <a:ln>
            <a:noFill/>
          </a:ln>
        </p:spPr>
      </p:pic>
      <p:sp>
        <p:nvSpPr>
          <p:cNvPr id="1047" name="Google Shape;1047;p164"/>
          <p:cNvSpPr txBox="1">
            <a:spLocks noGrp="1"/>
          </p:cNvSpPr>
          <p:nvPr>
            <p:ph type="title"/>
          </p:nvPr>
        </p:nvSpPr>
        <p:spPr>
          <a:xfrm>
            <a:off x="461700" y="184325"/>
            <a:ext cx="5315400" cy="524400"/>
          </a:xfrm>
          <a:prstGeom prst="rect">
            <a:avLst/>
          </a:prstGeom>
          <a:noFill/>
          <a:ln>
            <a:noFill/>
          </a:ln>
        </p:spPr>
        <p:txBody>
          <a:bodyPr spcFirstLastPara="1" wrap="square" lIns="68575" tIns="34275" rIns="68575" bIns="34275" anchor="b" anchorCtr="0">
            <a:normAutofit fontScale="90000"/>
          </a:bodyPr>
          <a:lstStyle/>
          <a:p>
            <a:pPr marL="0" lvl="0" indent="0" algn="l" rtl="0">
              <a:lnSpc>
                <a:spcPct val="90000"/>
              </a:lnSpc>
              <a:spcBef>
                <a:spcPts val="0"/>
              </a:spcBef>
              <a:spcAft>
                <a:spcPts val="0"/>
              </a:spcAft>
              <a:buClr>
                <a:srgbClr val="2D358E"/>
              </a:buClr>
              <a:buSzPct val="100000"/>
              <a:buFont typeface="Arial Black"/>
              <a:buNone/>
            </a:pPr>
            <a:r>
              <a:rPr lang="en-GB"/>
              <a:t>Why is Open Science Important?</a:t>
            </a:r>
            <a:endParaRPr/>
          </a:p>
        </p:txBody>
      </p:sp>
      <p:sp>
        <p:nvSpPr>
          <p:cNvPr id="1048" name="Google Shape;1048;p164"/>
          <p:cNvSpPr txBox="1">
            <a:spLocks noGrp="1"/>
          </p:cNvSpPr>
          <p:nvPr>
            <p:ph type="body" idx="1"/>
          </p:nvPr>
        </p:nvSpPr>
        <p:spPr>
          <a:xfrm>
            <a:off x="4786125" y="1742900"/>
            <a:ext cx="4146000" cy="214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457200" lvl="0" indent="-349250" algn="l" rtl="0">
              <a:lnSpc>
                <a:spcPct val="70000"/>
              </a:lnSpc>
              <a:spcBef>
                <a:spcPts val="1000"/>
              </a:spcBef>
              <a:spcAft>
                <a:spcPts val="0"/>
              </a:spcAft>
              <a:buClr>
                <a:srgbClr val="2D358E"/>
              </a:buClr>
              <a:buSzPts val="1900"/>
              <a:buChar char="●"/>
            </a:pPr>
            <a:r>
              <a:rPr lang="en-GB" sz="1900">
                <a:solidFill>
                  <a:srgbClr val="2D358E"/>
                </a:solidFill>
              </a:rPr>
              <a:t>Being more open encourages best research practices and makes it easier for you to build on your work.</a:t>
            </a:r>
            <a:endParaRPr sz="1900">
              <a:solidFill>
                <a:srgbClr val="2D358E"/>
              </a:solidFill>
            </a:endParaRPr>
          </a:p>
          <a:p>
            <a:pPr marL="457200" lvl="0" indent="-349250" algn="l" rtl="0">
              <a:lnSpc>
                <a:spcPct val="70000"/>
              </a:lnSpc>
              <a:spcBef>
                <a:spcPts val="1000"/>
              </a:spcBef>
              <a:spcAft>
                <a:spcPts val="0"/>
              </a:spcAft>
              <a:buClr>
                <a:srgbClr val="2D358E"/>
              </a:buClr>
              <a:buSzPts val="1900"/>
              <a:buFont typeface="Arial"/>
              <a:buChar char="●"/>
            </a:pPr>
            <a:r>
              <a:rPr lang="en-GB" sz="1900">
                <a:solidFill>
                  <a:srgbClr val="2D358E"/>
                </a:solidFill>
              </a:rPr>
              <a:t>Open results have more visibility and impact.</a:t>
            </a:r>
            <a:endParaRPr sz="1900">
              <a:solidFill>
                <a:srgbClr val="2D358E"/>
              </a:solidFill>
            </a:endParaRPr>
          </a:p>
          <a:p>
            <a:pPr marL="457200" lvl="0" indent="-349250" algn="l" rtl="0">
              <a:lnSpc>
                <a:spcPct val="70000"/>
              </a:lnSpc>
              <a:spcBef>
                <a:spcPts val="1000"/>
              </a:spcBef>
              <a:spcAft>
                <a:spcPts val="0"/>
              </a:spcAft>
              <a:buClr>
                <a:srgbClr val="2D358E"/>
              </a:buClr>
              <a:buSzPts val="1900"/>
              <a:buFont typeface="Arial"/>
              <a:buChar char="●"/>
            </a:pPr>
            <a:r>
              <a:rPr lang="en-GB" sz="1900">
                <a:solidFill>
                  <a:srgbClr val="2D358E"/>
                </a:solidFill>
              </a:rPr>
              <a:t>Open science encourages more collaborative science.</a:t>
            </a:r>
            <a:endParaRPr sz="1900">
              <a:solidFill>
                <a:srgbClr val="2D358E"/>
              </a:solidFill>
              <a:highlight>
                <a:srgbClr val="EFF2F1"/>
              </a:highlight>
            </a:endParaRPr>
          </a:p>
          <a:p>
            <a:pPr marL="0" lvl="0" indent="0" algn="l" rtl="0">
              <a:lnSpc>
                <a:spcPct val="70000"/>
              </a:lnSpc>
              <a:spcBef>
                <a:spcPts val="1000"/>
              </a:spcBef>
              <a:spcAft>
                <a:spcPts val="1000"/>
              </a:spcAft>
              <a:buNone/>
            </a:pPr>
            <a:endParaRPr sz="1900"/>
          </a:p>
        </p:txBody>
      </p:sp>
      <p:sp>
        <p:nvSpPr>
          <p:cNvPr id="1049" name="Google Shape;1049;p164"/>
          <p:cNvSpPr txBox="1"/>
          <p:nvPr/>
        </p:nvSpPr>
        <p:spPr>
          <a:xfrm>
            <a:off x="0" y="4333850"/>
            <a:ext cx="5945100" cy="1268400"/>
          </a:xfrm>
          <a:prstGeom prst="rect">
            <a:avLst/>
          </a:prstGeom>
          <a:noFill/>
          <a:ln>
            <a:noFill/>
          </a:ln>
        </p:spPr>
        <p:txBody>
          <a:bodyPr spcFirstLastPara="1" wrap="square" lIns="91425" tIns="91425" rIns="91425" bIns="91425" anchor="ctr" anchorCtr="0">
            <a:noAutofit/>
          </a:bodyPr>
          <a:lstStyle/>
          <a:p>
            <a:pPr marL="482600" marR="482600" lvl="0" indent="0" algn="l" rtl="0">
              <a:lnSpc>
                <a:spcPct val="115000"/>
              </a:lnSpc>
              <a:spcBef>
                <a:spcPts val="0"/>
              </a:spcBef>
              <a:spcAft>
                <a:spcPts val="0"/>
              </a:spcAft>
              <a:buNone/>
            </a:pPr>
            <a:r>
              <a:rPr lang="en-GB" sz="900">
                <a:highlight>
                  <a:srgbClr val="FFFFFF"/>
                </a:highlight>
              </a:rPr>
              <a:t>Figure: There are many benefits of open science. </a:t>
            </a:r>
            <a:r>
              <a:rPr lang="en-GB" sz="900" u="sng">
                <a:solidFill>
                  <a:schemeClr val="hlink"/>
                </a:solidFill>
                <a:highlight>
                  <a:srgbClr val="FFFFFF"/>
                </a:highlight>
                <a:hlinkClick r:id="rId4"/>
              </a:rPr>
              <a:t>CC-BY Danny Kingsley &amp; Sarah Brown</a:t>
            </a:r>
            <a:endParaRPr sz="900" u="sng">
              <a:solidFill>
                <a:schemeClr val="hlink"/>
              </a:solidFill>
              <a:highlight>
                <a:srgbClr val="FFFFFF"/>
              </a:highlight>
              <a:hlinkClick r:id="rId4"/>
            </a:endParaRPr>
          </a:p>
          <a:p>
            <a:pPr marL="482600" marR="482600" lvl="0" indent="0" algn="l" rtl="0">
              <a:lnSpc>
                <a:spcPct val="115000"/>
              </a:lnSpc>
              <a:spcBef>
                <a:spcPts val="0"/>
              </a:spcBef>
              <a:spcAft>
                <a:spcPts val="0"/>
              </a:spcAft>
              <a:buNone/>
            </a:pPr>
            <a:r>
              <a:rPr lang="en-GB" sz="1200">
                <a:highlight>
                  <a:srgbClr val="FFFFFF"/>
                </a:highlight>
              </a:rPr>
              <a:t>.</a:t>
            </a:r>
            <a:endParaRPr sz="1200">
              <a:highlight>
                <a:srgbClr val="FFFFFF"/>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pic>
        <p:nvPicPr>
          <p:cNvPr id="1351" name="Google Shape;1351;p201"/>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352" name="Google Shape;1352;p201"/>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25000"/>
              </a:lnSpc>
              <a:spcBef>
                <a:spcPts val="0"/>
              </a:spcBef>
              <a:spcAft>
                <a:spcPts val="0"/>
              </a:spcAft>
              <a:buClr>
                <a:schemeClr val="dk1"/>
              </a:buClr>
              <a:buSzPts val="990"/>
              <a:buFont typeface="Arial"/>
              <a:buNone/>
            </a:pPr>
            <a:r>
              <a:rPr lang="en-GB" sz="1970" b="1">
                <a:solidFill>
                  <a:srgbClr val="2D358E"/>
                </a:solidFill>
                <a:highlight>
                  <a:schemeClr val="lt1"/>
                </a:highlight>
              </a:rPr>
              <a:t>How Emerging Technology Like AI is </a:t>
            </a:r>
            <a:endParaRPr sz="1970" b="1">
              <a:solidFill>
                <a:srgbClr val="2D358E"/>
              </a:solidFill>
              <a:highlight>
                <a:schemeClr val="lt1"/>
              </a:highlight>
            </a:endParaRPr>
          </a:p>
          <a:p>
            <a:pPr marL="0" lvl="0" indent="0" algn="l" rtl="0">
              <a:lnSpc>
                <a:spcPct val="125000"/>
              </a:lnSpc>
              <a:spcBef>
                <a:spcPts val="0"/>
              </a:spcBef>
              <a:spcAft>
                <a:spcPts val="0"/>
              </a:spcAft>
              <a:buClr>
                <a:schemeClr val="dk1"/>
              </a:buClr>
              <a:buSzPts val="990"/>
              <a:buFont typeface="Arial"/>
              <a:buNone/>
            </a:pPr>
            <a:r>
              <a:rPr lang="en-GB" sz="1970" b="1">
                <a:solidFill>
                  <a:srgbClr val="2D358E"/>
                </a:solidFill>
                <a:highlight>
                  <a:schemeClr val="lt1"/>
                </a:highlight>
              </a:rPr>
              <a:t>Changing How We Do Science</a:t>
            </a:r>
            <a:endParaRPr sz="2100" b="1">
              <a:solidFill>
                <a:srgbClr val="2D358E"/>
              </a:solidFill>
              <a:highlight>
                <a:srgbClr val="FFFFFF"/>
              </a:highlight>
            </a:endParaRPr>
          </a:p>
        </p:txBody>
      </p:sp>
      <p:sp>
        <p:nvSpPr>
          <p:cNvPr id="1353" name="Google Shape;1353;p2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2D358E"/>
              </a:buClr>
              <a:buSzPts val="1500"/>
              <a:buChar char="●"/>
            </a:pPr>
            <a:r>
              <a:rPr lang="en-GB" sz="1500">
                <a:solidFill>
                  <a:srgbClr val="2D358E"/>
                </a:solidFill>
                <a:highlight>
                  <a:srgbClr val="FFFFFF"/>
                </a:highlight>
              </a:rPr>
              <a:t>Use of AI for Literature review</a:t>
            </a:r>
            <a:endParaRPr sz="1500">
              <a:solidFill>
                <a:srgbClr val="2D358E"/>
              </a:solidFill>
              <a:highlight>
                <a:srgbClr val="FFFFFF"/>
              </a:highlight>
            </a:endParaRPr>
          </a:p>
          <a:p>
            <a:pPr marL="457200" lvl="0" indent="-323850" algn="l" rtl="0">
              <a:spcBef>
                <a:spcPts val="0"/>
              </a:spcBef>
              <a:spcAft>
                <a:spcPts val="0"/>
              </a:spcAft>
              <a:buClr>
                <a:srgbClr val="2D358E"/>
              </a:buClr>
              <a:buSzPts val="1500"/>
              <a:buChar char="●"/>
            </a:pPr>
            <a:r>
              <a:rPr lang="en-GB" sz="1500">
                <a:solidFill>
                  <a:srgbClr val="2D358E"/>
                </a:solidFill>
                <a:highlight>
                  <a:srgbClr val="FFFFFF"/>
                </a:highlight>
              </a:rPr>
              <a:t>The ever-increasing volume of scientific literature has made it challenging for researchers to stay abreast of recent articles and find relevant older ones. </a:t>
            </a:r>
            <a:endParaRPr sz="1500">
              <a:solidFill>
                <a:srgbClr val="2D358E"/>
              </a:solidFill>
              <a:highlight>
                <a:srgbClr val="FFFFFF"/>
              </a:highlight>
            </a:endParaRPr>
          </a:p>
          <a:p>
            <a:pPr marL="457200" lvl="0" indent="-323850" algn="l" rtl="0">
              <a:spcBef>
                <a:spcPts val="0"/>
              </a:spcBef>
              <a:spcAft>
                <a:spcPts val="0"/>
              </a:spcAft>
              <a:buClr>
                <a:srgbClr val="2D358E"/>
              </a:buClr>
              <a:buSzPts val="1500"/>
              <a:buChar char="●"/>
            </a:pPr>
            <a:r>
              <a:rPr lang="en-GB" sz="1500">
                <a:solidFill>
                  <a:srgbClr val="2D358E"/>
                </a:solidFill>
                <a:highlight>
                  <a:srgbClr val="FFFFFF"/>
                </a:highlight>
              </a:rPr>
              <a:t>AI tools can be used to create personalized recommendations for relevant articles as well as create summaries of them in various formats. </a:t>
            </a:r>
            <a:endParaRPr sz="1500">
              <a:solidFill>
                <a:srgbClr val="2D358E"/>
              </a:solidFill>
              <a:highlight>
                <a:srgbClr val="FFFFFF"/>
              </a:highlight>
            </a:endParaRPr>
          </a:p>
          <a:p>
            <a:pPr marL="457200" lvl="0" indent="-304800" algn="l" rtl="0">
              <a:spcBef>
                <a:spcPts val="0"/>
              </a:spcBef>
              <a:spcAft>
                <a:spcPts val="0"/>
              </a:spcAft>
              <a:buClr>
                <a:srgbClr val="2D358E"/>
              </a:buClr>
              <a:buSzPts val="1200"/>
              <a:buChar char="●"/>
            </a:pPr>
            <a:r>
              <a:rPr lang="en-GB" sz="1500">
                <a:solidFill>
                  <a:srgbClr val="2D358E"/>
                </a:solidFill>
                <a:highlight>
                  <a:srgbClr val="FFFFFF"/>
                </a:highlight>
              </a:rPr>
              <a:t>Some examples of these tools include </a:t>
            </a:r>
            <a:r>
              <a:rPr lang="en-GB" sz="1500" u="sng">
                <a:solidFill>
                  <a:srgbClr val="2D358E"/>
                </a:solidFill>
                <a:highlight>
                  <a:srgbClr val="FFFFFF"/>
                </a:highlight>
                <a:hlinkClick r:id="rId4">
                  <a:extLst>
                    <a:ext uri="{A12FA001-AC4F-418D-AE19-62706E023703}">
                      <ahyp:hlinkClr xmlns:ahyp="http://schemas.microsoft.com/office/drawing/2018/hyperlinkcolor" val="tx"/>
                    </a:ext>
                  </a:extLst>
                </a:hlinkClick>
              </a:rPr>
              <a:t>SciSummary, </a:t>
            </a:r>
            <a:r>
              <a:rPr lang="en-GB" sz="1500">
                <a:solidFill>
                  <a:srgbClr val="2D358E"/>
                </a:solidFill>
                <a:highlight>
                  <a:srgbClr val="FFFFFF"/>
                </a:highlight>
              </a:rPr>
              <a:t>, </a:t>
            </a:r>
            <a:r>
              <a:rPr lang="en-GB" sz="1500" u="sng">
                <a:solidFill>
                  <a:srgbClr val="2D358E"/>
                </a:solidFill>
                <a:highlight>
                  <a:srgbClr val="FFFFFF"/>
                </a:highlight>
                <a:hlinkClick r:id="rId5">
                  <a:extLst>
                    <a:ext uri="{A12FA001-AC4F-418D-AE19-62706E023703}">
                      <ahyp:hlinkClr xmlns:ahyp="http://schemas.microsoft.com/office/drawing/2018/hyperlinkcolor" val="tx"/>
                    </a:ext>
                  </a:extLst>
                </a:hlinkClick>
              </a:rPr>
              <a:t>SummarizeBot, </a:t>
            </a:r>
            <a:r>
              <a:rPr lang="en-GB" sz="1500" u="sng">
                <a:solidFill>
                  <a:srgbClr val="2D358E"/>
                </a:solidFill>
                <a:highlight>
                  <a:srgbClr val="FFFFFF"/>
                </a:highlight>
                <a:hlinkClick r:id="rId6">
                  <a:extLst>
                    <a:ext uri="{A12FA001-AC4F-418D-AE19-62706E023703}">
                      <ahyp:hlinkClr xmlns:ahyp="http://schemas.microsoft.com/office/drawing/2018/hyperlinkcolor" val="tx"/>
                    </a:ext>
                  </a:extLst>
                </a:hlinkClick>
              </a:rPr>
              <a:t>Scholarcy, </a:t>
            </a:r>
            <a:r>
              <a:rPr lang="en-GB" sz="1500" u="sng">
                <a:solidFill>
                  <a:srgbClr val="2D358E"/>
                </a:solidFill>
                <a:highlight>
                  <a:srgbClr val="FFFFFF"/>
                </a:highlight>
                <a:hlinkClick r:id="rId7">
                  <a:extLst>
                    <a:ext uri="{A12FA001-AC4F-418D-AE19-62706E023703}">
                      <ahyp:hlinkClr xmlns:ahyp="http://schemas.microsoft.com/office/drawing/2018/hyperlinkcolor" val="tx"/>
                    </a:ext>
                  </a:extLst>
                </a:hlinkClick>
              </a:rPr>
              <a:t>Paper Digest</a:t>
            </a:r>
            <a:r>
              <a:rPr lang="en-GB">
                <a:solidFill>
                  <a:srgbClr val="2D358E"/>
                </a:solidFill>
              </a:rPr>
              <a:t>, </a:t>
            </a:r>
            <a:r>
              <a:rPr lang="en-GB" sz="1500" u="sng">
                <a:solidFill>
                  <a:srgbClr val="2D358E"/>
                </a:solidFill>
                <a:highlight>
                  <a:srgbClr val="FFFFFF"/>
                </a:highlight>
                <a:hlinkClick r:id="rId8">
                  <a:extLst>
                    <a:ext uri="{A12FA001-AC4F-418D-AE19-62706E023703}">
                      <ahyp:hlinkClr xmlns:ahyp="http://schemas.microsoft.com/office/drawing/2018/hyperlinkcolor" val="tx"/>
                    </a:ext>
                  </a:extLst>
                </a:hlinkClick>
              </a:rPr>
              <a:t>Lynx AI, </a:t>
            </a:r>
            <a:r>
              <a:rPr lang="en-GB" sz="1500">
                <a:solidFill>
                  <a:srgbClr val="2D358E"/>
                </a:solidFill>
                <a:highlight>
                  <a:srgbClr val="FFFFFF"/>
                </a:highlight>
              </a:rPr>
              <a:t>, </a:t>
            </a:r>
            <a:r>
              <a:rPr lang="en-GB" sz="1500" u="sng">
                <a:solidFill>
                  <a:srgbClr val="2D358E"/>
                </a:solidFill>
                <a:highlight>
                  <a:srgbClr val="FFFFFF"/>
                </a:highlight>
                <a:hlinkClick r:id="rId9">
                  <a:extLst>
                    <a:ext uri="{A12FA001-AC4F-418D-AE19-62706E023703}">
                      <ahyp:hlinkClr xmlns:ahyp="http://schemas.microsoft.com/office/drawing/2018/hyperlinkcolor" val="tx"/>
                    </a:ext>
                  </a:extLst>
                </a:hlinkClick>
              </a:rPr>
              <a:t>TLDR This</a:t>
            </a:r>
            <a:endParaRPr sz="1500">
              <a:solidFill>
                <a:srgbClr val="2D358E"/>
              </a:solidFill>
              <a:highlight>
                <a:srgbClr val="FFFFFF"/>
              </a:highlight>
            </a:endParaRPr>
          </a:p>
          <a:p>
            <a:pPr marL="457200" lvl="0" indent="0" algn="l" rtl="0">
              <a:spcBef>
                <a:spcPts val="0"/>
              </a:spcBef>
              <a:spcAft>
                <a:spcPts val="0"/>
              </a:spcAft>
              <a:buNone/>
            </a:pPr>
            <a:endParaRPr sz="1500">
              <a:solidFill>
                <a:srgbClr val="2D358E"/>
              </a:solidFill>
              <a:highlight>
                <a:srgbClr val="FFFFFF"/>
              </a:highlight>
            </a:endParaRPr>
          </a:p>
          <a:p>
            <a:pPr marL="457200" lvl="0" indent="-323850" algn="l" rtl="0">
              <a:spcBef>
                <a:spcPts val="0"/>
              </a:spcBef>
              <a:spcAft>
                <a:spcPts val="0"/>
              </a:spcAft>
              <a:buClr>
                <a:srgbClr val="2D358E"/>
              </a:buClr>
              <a:buSzPts val="1500"/>
              <a:buChar char="●"/>
            </a:pPr>
            <a:r>
              <a:rPr lang="en-GB" sz="1500" b="1">
                <a:solidFill>
                  <a:srgbClr val="2D358E"/>
                </a:solidFill>
                <a:highlight>
                  <a:srgbClr val="FFFFFF"/>
                </a:highlight>
              </a:rPr>
              <a:t>Possible drawbacks when using these tools include:</a:t>
            </a:r>
            <a:endParaRPr sz="1500" b="1">
              <a:solidFill>
                <a:srgbClr val="2D358E"/>
              </a:solidFill>
              <a:highlight>
                <a:srgbClr val="FFFFFF"/>
              </a:highlight>
            </a:endParaRPr>
          </a:p>
          <a:p>
            <a:pPr marL="914400" lvl="1" indent="-317500" algn="l" rtl="0">
              <a:spcBef>
                <a:spcPts val="0"/>
              </a:spcBef>
              <a:spcAft>
                <a:spcPts val="0"/>
              </a:spcAft>
              <a:buClr>
                <a:srgbClr val="2D358E"/>
              </a:buClr>
              <a:buSzPts val="1400"/>
              <a:buChar char="○"/>
            </a:pPr>
            <a:r>
              <a:rPr lang="en-GB" sz="1400">
                <a:solidFill>
                  <a:srgbClr val="2D358E"/>
                </a:solidFill>
                <a:highlight>
                  <a:srgbClr val="FFFFFF"/>
                </a:highlight>
              </a:rPr>
              <a:t>Potential introduction of biases</a:t>
            </a:r>
            <a:endParaRPr sz="1400">
              <a:solidFill>
                <a:srgbClr val="2D358E"/>
              </a:solidFill>
              <a:highlight>
                <a:srgbClr val="FFFFFF"/>
              </a:highlight>
            </a:endParaRPr>
          </a:p>
          <a:p>
            <a:pPr marL="914400" lvl="1" indent="-317500" algn="l" rtl="0">
              <a:spcBef>
                <a:spcPts val="0"/>
              </a:spcBef>
              <a:spcAft>
                <a:spcPts val="0"/>
              </a:spcAft>
              <a:buClr>
                <a:srgbClr val="2D358E"/>
              </a:buClr>
              <a:buSzPts val="1400"/>
              <a:buChar char="○"/>
            </a:pPr>
            <a:r>
              <a:rPr lang="en-GB" sz="1400">
                <a:solidFill>
                  <a:srgbClr val="2D358E"/>
                </a:solidFill>
                <a:highlight>
                  <a:srgbClr val="FFFFFF"/>
                </a:highlight>
              </a:rPr>
              <a:t>Insufficient contextual understanding or interpretation</a:t>
            </a:r>
            <a:endParaRPr sz="1400">
              <a:solidFill>
                <a:srgbClr val="2D358E"/>
              </a:solidFill>
              <a:highlight>
                <a:srgbClr val="FFFFFF"/>
              </a:highlight>
            </a:endParaRPr>
          </a:p>
          <a:p>
            <a:pPr marL="914400" lvl="1" indent="-317500" algn="l" rtl="0">
              <a:spcBef>
                <a:spcPts val="0"/>
              </a:spcBef>
              <a:spcAft>
                <a:spcPts val="0"/>
              </a:spcAft>
              <a:buClr>
                <a:srgbClr val="2D358E"/>
              </a:buClr>
              <a:buSzPts val="1400"/>
              <a:buChar char="○"/>
            </a:pPr>
            <a:r>
              <a:rPr lang="en-GB" sz="1400">
                <a:solidFill>
                  <a:srgbClr val="2D358E"/>
                </a:solidFill>
                <a:highlight>
                  <a:srgbClr val="FFFFFF"/>
                </a:highlight>
              </a:rPr>
              <a:t>Possible inability to handle complex technical language</a:t>
            </a:r>
            <a:endParaRPr sz="1400">
              <a:solidFill>
                <a:srgbClr val="2D358E"/>
              </a:solidFill>
              <a:highlight>
                <a:srgbClr val="FFFFFF"/>
              </a:highlight>
            </a:endParaRPr>
          </a:p>
          <a:p>
            <a:pPr marL="914400" lvl="1" indent="-317500" algn="l" rtl="0">
              <a:spcBef>
                <a:spcPts val="0"/>
              </a:spcBef>
              <a:spcAft>
                <a:spcPts val="0"/>
              </a:spcAft>
              <a:buClr>
                <a:srgbClr val="2D358E"/>
              </a:buClr>
              <a:buSzPts val="1400"/>
              <a:buChar char="○"/>
            </a:pPr>
            <a:r>
              <a:rPr lang="en-GB" sz="1400">
                <a:solidFill>
                  <a:srgbClr val="2D358E"/>
                </a:solidFill>
                <a:highlight>
                  <a:srgbClr val="FFFFFF"/>
                </a:highlight>
              </a:rPr>
              <a:t>Incorrectly identifying key points</a:t>
            </a:r>
            <a:endParaRPr sz="1400">
              <a:solidFill>
                <a:srgbClr val="2D358E"/>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pic>
        <p:nvPicPr>
          <p:cNvPr id="1358" name="Google Shape;1358;p202"/>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359" name="Google Shape;1359;p202"/>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GB" sz="2525" b="1">
                <a:solidFill>
                  <a:srgbClr val="2D358E"/>
                </a:solidFill>
                <a:highlight>
                  <a:schemeClr val="lt1"/>
                </a:highlight>
              </a:rPr>
              <a:t>AI tools for Code Generation</a:t>
            </a:r>
            <a:endParaRPr sz="2100" b="1">
              <a:solidFill>
                <a:srgbClr val="2D358E"/>
              </a:solidFill>
              <a:highlight>
                <a:srgbClr val="FFFFFF"/>
              </a:highlight>
            </a:endParaRPr>
          </a:p>
        </p:txBody>
      </p:sp>
      <p:sp>
        <p:nvSpPr>
          <p:cNvPr id="1360" name="Google Shape;1360;p20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rgbClr val="2D358E"/>
                </a:solidFill>
                <a:highlight>
                  <a:srgbClr val="FFFFFF"/>
                </a:highlight>
              </a:rPr>
              <a:t>AI tools can be used to generate code to perform analysis tasks and translate between programming languages. Some examples of these tools include </a:t>
            </a:r>
            <a:r>
              <a:rPr lang="en-GB" sz="1500" u="sng">
                <a:solidFill>
                  <a:srgbClr val="2D358E"/>
                </a:solidFill>
                <a:highlight>
                  <a:srgbClr val="FFFFFF"/>
                </a:highlight>
                <a:hlinkClick r:id="rId4">
                  <a:extLst>
                    <a:ext uri="{A12FA001-AC4F-418D-AE19-62706E023703}">
                      <ahyp:hlinkClr xmlns:ahyp="http://schemas.microsoft.com/office/drawing/2018/hyperlinkcolor" val="tx"/>
                    </a:ext>
                  </a:extLst>
                </a:hlinkClick>
              </a:rPr>
              <a:t>Co-Pilot, </a:t>
            </a:r>
            <a:r>
              <a:rPr lang="en-GB" sz="1500">
                <a:solidFill>
                  <a:srgbClr val="2D358E"/>
                </a:solidFill>
                <a:highlight>
                  <a:srgbClr val="FFFFFF"/>
                </a:highlight>
              </a:rPr>
              <a:t>, </a:t>
            </a:r>
            <a:r>
              <a:rPr lang="en-GB" sz="1500" u="sng">
                <a:solidFill>
                  <a:srgbClr val="2D358E"/>
                </a:solidFill>
                <a:highlight>
                  <a:srgbClr val="FFFFFF"/>
                </a:highlight>
                <a:hlinkClick r:id="rId5">
                  <a:extLst>
                    <a:ext uri="{A12FA001-AC4F-418D-AE19-62706E023703}">
                      <ahyp:hlinkClr xmlns:ahyp="http://schemas.microsoft.com/office/drawing/2018/hyperlinkcolor" val="tx"/>
                    </a:ext>
                  </a:extLst>
                </a:hlinkClick>
              </a:rPr>
              <a:t>Codex, </a:t>
            </a:r>
            <a:r>
              <a:rPr lang="en-GB" sz="1500" u="sng">
                <a:solidFill>
                  <a:srgbClr val="2D358E"/>
                </a:solidFill>
                <a:highlight>
                  <a:srgbClr val="FFFFFF"/>
                </a:highlight>
                <a:hlinkClick r:id="rId6">
                  <a:extLst>
                    <a:ext uri="{A12FA001-AC4F-418D-AE19-62706E023703}">
                      <ahyp:hlinkClr xmlns:ahyp="http://schemas.microsoft.com/office/drawing/2018/hyperlinkcolor" val="tx"/>
                    </a:ext>
                  </a:extLst>
                </a:hlinkClick>
              </a:rPr>
              <a:t>ChatGPT</a:t>
            </a:r>
            <a:r>
              <a:rPr lang="en-GB" sz="1500">
                <a:solidFill>
                  <a:srgbClr val="2D358E"/>
                </a:solidFill>
                <a:highlight>
                  <a:srgbClr val="FFFFFF"/>
                </a:highlight>
              </a:rPr>
              <a:t>, and </a:t>
            </a:r>
            <a:r>
              <a:rPr lang="en-GB" sz="1500" u="sng">
                <a:solidFill>
                  <a:srgbClr val="2D358E"/>
                </a:solidFill>
                <a:highlight>
                  <a:srgbClr val="FFFFFF"/>
                </a:highlight>
                <a:hlinkClick r:id="rId7">
                  <a:extLst>
                    <a:ext uri="{A12FA001-AC4F-418D-AE19-62706E023703}">
                      <ahyp:hlinkClr xmlns:ahyp="http://schemas.microsoft.com/office/drawing/2018/hyperlinkcolor" val="tx"/>
                    </a:ext>
                  </a:extLst>
                </a:hlinkClick>
              </a:rPr>
              <a:t>AlphaCode</a:t>
            </a:r>
            <a:r>
              <a:rPr lang="en-GB" sz="1500">
                <a:solidFill>
                  <a:srgbClr val="2D358E"/>
                </a:solidFill>
                <a:highlight>
                  <a:srgbClr val="FFFFFF"/>
                </a:highlight>
              </a:rPr>
              <a:t>, and </a:t>
            </a:r>
            <a:r>
              <a:rPr lang="en-GB" sz="1500" u="sng">
                <a:solidFill>
                  <a:srgbClr val="2D358E"/>
                </a:solidFill>
                <a:highlight>
                  <a:srgbClr val="FFFFFF"/>
                </a:highlight>
                <a:hlinkClick r:id="rId8">
                  <a:extLst>
                    <a:ext uri="{A12FA001-AC4F-418D-AE19-62706E023703}">
                      <ahyp:hlinkClr xmlns:ahyp="http://schemas.microsoft.com/office/drawing/2018/hyperlinkcolor" val="tx"/>
                    </a:ext>
                  </a:extLst>
                </a:hlinkClick>
              </a:rPr>
              <a:t>NotebookLM</a:t>
            </a:r>
            <a:r>
              <a:rPr lang="en-GB" sz="1500">
                <a:solidFill>
                  <a:srgbClr val="2D358E"/>
                </a:solidFill>
                <a:highlight>
                  <a:srgbClr val="FFFFFF"/>
                </a:highlight>
              </a:rPr>
              <a:t> (Gemini)</a:t>
            </a:r>
            <a:endParaRPr sz="1500">
              <a:solidFill>
                <a:srgbClr val="2D358E"/>
              </a:solidFill>
              <a:highlight>
                <a:srgbClr val="FFFFFF"/>
              </a:highlight>
            </a:endParaRPr>
          </a:p>
          <a:p>
            <a:pPr marL="0" lvl="0" indent="0" algn="l" rtl="0">
              <a:spcBef>
                <a:spcPts val="0"/>
              </a:spcBef>
              <a:spcAft>
                <a:spcPts val="0"/>
              </a:spcAft>
              <a:buClr>
                <a:schemeClr val="dk1"/>
              </a:buClr>
              <a:buSzPts val="1100"/>
              <a:buFont typeface="Arial"/>
              <a:buNone/>
            </a:pPr>
            <a:endParaRPr sz="1500">
              <a:solidFill>
                <a:srgbClr val="2D358E"/>
              </a:solidFill>
              <a:highlight>
                <a:srgbClr val="FFFFFF"/>
              </a:highlight>
            </a:endParaRPr>
          </a:p>
          <a:p>
            <a:pPr marL="0" lvl="0" indent="0" algn="l" rtl="0">
              <a:spcBef>
                <a:spcPts val="0"/>
              </a:spcBef>
              <a:spcAft>
                <a:spcPts val="0"/>
              </a:spcAft>
              <a:buNone/>
            </a:pPr>
            <a:r>
              <a:rPr lang="en-GB" sz="1500" b="1">
                <a:solidFill>
                  <a:srgbClr val="2D358E"/>
                </a:solidFill>
                <a:highlight>
                  <a:srgbClr val="FFFFFF"/>
                </a:highlight>
              </a:rPr>
              <a:t>Usage tip:</a:t>
            </a:r>
            <a:r>
              <a:rPr lang="en-GB" sz="1500">
                <a:solidFill>
                  <a:srgbClr val="2D358E"/>
                </a:solidFill>
                <a:highlight>
                  <a:srgbClr val="FFFFFF"/>
                </a:highlight>
              </a:rPr>
              <a:t> Popular large language models can be used to generate code, but it has been noted by many that breaking down tasks and using careful prompts helps generate better results.</a:t>
            </a:r>
            <a:endParaRPr sz="1500">
              <a:solidFill>
                <a:srgbClr val="2D358E"/>
              </a:solidFill>
              <a:highlight>
                <a:srgbClr val="FFFFFF"/>
              </a:highlight>
            </a:endParaRPr>
          </a:p>
          <a:p>
            <a:pPr marL="0" lvl="0" indent="0" algn="l" rtl="0">
              <a:spcBef>
                <a:spcPts val="0"/>
              </a:spcBef>
              <a:spcAft>
                <a:spcPts val="0"/>
              </a:spcAft>
              <a:buNone/>
            </a:pPr>
            <a:endParaRPr sz="1500">
              <a:solidFill>
                <a:srgbClr val="2D358E"/>
              </a:solidFill>
              <a:highlight>
                <a:srgbClr val="FFFFFF"/>
              </a:highlight>
            </a:endParaRPr>
          </a:p>
          <a:p>
            <a:pPr marL="0" lvl="0" indent="0" algn="l" rtl="0">
              <a:spcBef>
                <a:spcPts val="0"/>
              </a:spcBef>
              <a:spcAft>
                <a:spcPts val="0"/>
              </a:spcAft>
              <a:buClr>
                <a:schemeClr val="dk1"/>
              </a:buClr>
              <a:buSzPts val="1100"/>
              <a:buFont typeface="Arial"/>
              <a:buNone/>
            </a:pPr>
            <a:r>
              <a:rPr lang="en-GB" sz="1500">
                <a:solidFill>
                  <a:srgbClr val="2D358E"/>
                </a:solidFill>
                <a:highlight>
                  <a:srgbClr val="FFFFFF"/>
                </a:highlight>
              </a:rPr>
              <a:t>AI tools can be used to generate text, summarize background materials, develop key points, develop images and figures, and conclusions. Using these tools may help non-native speakers communicate science in different languages more clearly. Additionally, they could be helpful to develop plain-language summaries, blog posts, and social media posts. </a:t>
            </a:r>
            <a:endParaRPr sz="1500">
              <a:solidFill>
                <a:srgbClr val="2D358E"/>
              </a:solidFill>
              <a:highlight>
                <a:srgbClr val="FFFFFF"/>
              </a:highlight>
            </a:endParaRPr>
          </a:p>
          <a:p>
            <a:pPr marL="0" lvl="0" indent="0" algn="l" rtl="0">
              <a:spcBef>
                <a:spcPts val="0"/>
              </a:spcBef>
              <a:spcAft>
                <a:spcPts val="0"/>
              </a:spcAft>
              <a:buNone/>
            </a:pPr>
            <a:endParaRPr>
              <a:solidFill>
                <a:srgbClr val="2D358E"/>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pic>
        <p:nvPicPr>
          <p:cNvPr id="1365" name="Google Shape;1365;p203"/>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366" name="Google Shape;1366;p203"/>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GB" sz="2525" b="1">
                <a:solidFill>
                  <a:srgbClr val="2D358E"/>
                </a:solidFill>
                <a:highlight>
                  <a:schemeClr val="lt1"/>
                </a:highlight>
              </a:rPr>
              <a:t>AI tools for science</a:t>
            </a:r>
            <a:endParaRPr sz="2100" b="1">
              <a:solidFill>
                <a:srgbClr val="2D358E"/>
              </a:solidFill>
              <a:highlight>
                <a:srgbClr val="FFFFFF"/>
              </a:highlight>
            </a:endParaRPr>
          </a:p>
        </p:txBody>
      </p:sp>
      <p:sp>
        <p:nvSpPr>
          <p:cNvPr id="1367" name="Google Shape;1367;p20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2D358E"/>
              </a:buClr>
              <a:buSzPts val="1600"/>
              <a:buChar char="●"/>
            </a:pPr>
            <a:r>
              <a:rPr lang="en-GB" sz="1600">
                <a:solidFill>
                  <a:srgbClr val="2D358E"/>
                </a:solidFill>
                <a:highlight>
                  <a:srgbClr val="FFFFFF"/>
                </a:highlight>
              </a:rPr>
              <a:t>AI tools for science are developing rapidly. </a:t>
            </a:r>
            <a:endParaRPr sz="1600">
              <a:solidFill>
                <a:srgbClr val="2D358E"/>
              </a:solidFill>
              <a:highlight>
                <a:srgbClr val="FFFFFF"/>
              </a:highlight>
            </a:endParaRPr>
          </a:p>
          <a:p>
            <a:pPr marL="457200" lvl="0" indent="-330200" algn="l" rtl="0">
              <a:spcBef>
                <a:spcPts val="0"/>
              </a:spcBef>
              <a:spcAft>
                <a:spcPts val="0"/>
              </a:spcAft>
              <a:buClr>
                <a:srgbClr val="2D358E"/>
              </a:buClr>
              <a:buSzPts val="1600"/>
              <a:buChar char="●"/>
            </a:pPr>
            <a:r>
              <a:rPr lang="en-GB" sz="1600">
                <a:solidFill>
                  <a:srgbClr val="2D358E"/>
                </a:solidFill>
                <a:highlight>
                  <a:srgbClr val="FFFFFF"/>
                </a:highlight>
              </a:rPr>
              <a:t>The science community’s understanding of how to ethically and safely use AI is just developing as its use in research expands rapidly. </a:t>
            </a:r>
            <a:endParaRPr sz="1600">
              <a:solidFill>
                <a:srgbClr val="2D358E"/>
              </a:solidFill>
              <a:highlight>
                <a:srgbClr val="FFFFFF"/>
              </a:highlight>
            </a:endParaRPr>
          </a:p>
          <a:p>
            <a:pPr marL="457200" lvl="0" indent="-330200" algn="l" rtl="0">
              <a:spcBef>
                <a:spcPts val="0"/>
              </a:spcBef>
              <a:spcAft>
                <a:spcPts val="0"/>
              </a:spcAft>
              <a:buClr>
                <a:srgbClr val="2D358E"/>
              </a:buClr>
              <a:buSzPts val="1600"/>
              <a:buChar char="●"/>
            </a:pPr>
            <a:r>
              <a:rPr lang="en-GB" sz="1600">
                <a:solidFill>
                  <a:srgbClr val="2D358E"/>
                </a:solidFill>
                <a:highlight>
                  <a:srgbClr val="FFFFFF"/>
                </a:highlight>
              </a:rPr>
              <a:t>The guidelines above offer a snapshot in time and will likely continue to evolve. </a:t>
            </a:r>
            <a:endParaRPr sz="1600">
              <a:solidFill>
                <a:srgbClr val="2D358E"/>
              </a:solidFill>
              <a:highlight>
                <a:srgbClr val="FFFFFF"/>
              </a:highlight>
            </a:endParaRPr>
          </a:p>
          <a:p>
            <a:pPr marL="457200" lvl="0" indent="-330200" algn="l" rtl="0">
              <a:spcBef>
                <a:spcPts val="0"/>
              </a:spcBef>
              <a:spcAft>
                <a:spcPts val="0"/>
              </a:spcAft>
              <a:buClr>
                <a:srgbClr val="2D358E"/>
              </a:buClr>
              <a:buSzPts val="1600"/>
              <a:buChar char="●"/>
            </a:pPr>
            <a:r>
              <a:rPr lang="en-GB" sz="1600">
                <a:solidFill>
                  <a:srgbClr val="2D358E"/>
                </a:solidFill>
                <a:highlight>
                  <a:srgbClr val="FFFFFF"/>
                </a:highlight>
              </a:rPr>
              <a:t>If you choose to use these tools for scientific research, carefully consider how much to rely on them and how their biases may impact results, as cautioned in </a:t>
            </a:r>
            <a:r>
              <a:rPr lang="en-GB" sz="1600" u="sng">
                <a:solidFill>
                  <a:srgbClr val="2D358E"/>
                </a:solidFill>
                <a:highlight>
                  <a:srgbClr val="FFFFFF"/>
                </a:highlight>
                <a:hlinkClick r:id="rId4">
                  <a:extLst>
                    <a:ext uri="{A12FA001-AC4F-418D-AE19-62706E023703}">
                      <ahyp:hlinkClr xmlns:ahyp="http://schemas.microsoft.com/office/drawing/2018/hyperlinkcolor" val="tx"/>
                    </a:ext>
                  </a:extLst>
                </a:hlinkClick>
              </a:rPr>
              <a:t>this Nature article</a:t>
            </a:r>
            <a:r>
              <a:rPr lang="en-GB" sz="1600">
                <a:solidFill>
                  <a:srgbClr val="2D358E"/>
                </a:solidFill>
                <a:highlight>
                  <a:srgbClr val="FFFFFF"/>
                </a:highlight>
              </a:rPr>
              <a:t>.</a:t>
            </a:r>
            <a:endParaRPr sz="1600">
              <a:solidFill>
                <a:srgbClr val="2D358E"/>
              </a:solidFill>
              <a:highlight>
                <a:srgbClr val="FFFFFF"/>
              </a:highlight>
            </a:endParaRPr>
          </a:p>
          <a:p>
            <a:pPr marL="457200" lvl="0" indent="-330200" algn="l" rtl="0">
              <a:spcBef>
                <a:spcPts val="0"/>
              </a:spcBef>
              <a:spcAft>
                <a:spcPts val="0"/>
              </a:spcAft>
              <a:buClr>
                <a:srgbClr val="2D358E"/>
              </a:buClr>
              <a:buSzPts val="1600"/>
              <a:buChar char="●"/>
            </a:pPr>
            <a:r>
              <a:rPr lang="en-GB" sz="1600">
                <a:solidFill>
                  <a:srgbClr val="2D358E"/>
                </a:solidFill>
                <a:highlight>
                  <a:srgbClr val="FFFFFF"/>
                </a:highlight>
              </a:rPr>
              <a:t>The internet has transformed the world and AI tools are likely to do the same. As with any tool, it is important they are used for the appropriate purpose and in an ethical manner.</a:t>
            </a:r>
            <a:endParaRPr sz="1300">
              <a:solidFill>
                <a:srgbClr val="2D358E"/>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71"/>
        <p:cNvGrpSpPr/>
        <p:nvPr/>
      </p:nvGrpSpPr>
      <p:grpSpPr>
        <a:xfrm>
          <a:off x="0" y="0"/>
          <a:ext cx="0" cy="0"/>
          <a:chOff x="0" y="0"/>
          <a:chExt cx="0" cy="0"/>
        </a:xfrm>
      </p:grpSpPr>
      <p:sp>
        <p:nvSpPr>
          <p:cNvPr id="1372" name="Google Shape;1372;p204"/>
          <p:cNvSpPr txBox="1"/>
          <p:nvPr/>
        </p:nvSpPr>
        <p:spPr>
          <a:xfrm>
            <a:off x="6648675" y="2169037"/>
            <a:ext cx="1246500" cy="601500"/>
          </a:xfrm>
          <a:prstGeom prst="rect">
            <a:avLst/>
          </a:prstGeom>
          <a:noFill/>
          <a:ln>
            <a:noFill/>
          </a:ln>
        </p:spPr>
        <p:txBody>
          <a:bodyPr spcFirstLastPara="1" wrap="square" lIns="68550" tIns="68550" rIns="68550" bIns="68550" anchor="ctr" anchorCtr="0">
            <a:noAutofit/>
          </a:bodyPr>
          <a:lstStyle/>
          <a:p>
            <a:pPr marL="0" marR="0" lvl="0" indent="0" algn="ctr" rtl="0">
              <a:lnSpc>
                <a:spcPct val="100000"/>
              </a:lnSpc>
              <a:spcBef>
                <a:spcPts val="0"/>
              </a:spcBef>
              <a:spcAft>
                <a:spcPts val="0"/>
              </a:spcAft>
              <a:buClr>
                <a:srgbClr val="000000"/>
              </a:buClr>
              <a:buSzPts val="1650"/>
              <a:buFont typeface="Proxima Nova"/>
              <a:buNone/>
            </a:pPr>
            <a:r>
              <a:rPr lang="en-GB" sz="1650" b="0" i="0" u="none" strike="noStrike" cap="none">
                <a:solidFill>
                  <a:srgbClr val="000000"/>
                </a:solidFill>
                <a:latin typeface="Proxima Nova"/>
                <a:ea typeface="Proxima Nova"/>
                <a:cs typeface="Proxima Nova"/>
                <a:sym typeface="Proxima Nova"/>
              </a:rPr>
              <a:t>Browser</a:t>
            </a:r>
            <a:endParaRPr sz="1050" b="0" i="0" u="none" strike="noStrike" cap="none">
              <a:solidFill>
                <a:srgbClr val="000000"/>
              </a:solidFill>
              <a:latin typeface="Arial"/>
              <a:ea typeface="Arial"/>
              <a:cs typeface="Arial"/>
              <a:sym typeface="Arial"/>
            </a:endParaRPr>
          </a:p>
        </p:txBody>
      </p:sp>
      <p:pic>
        <p:nvPicPr>
          <p:cNvPr id="1373" name="Google Shape;1373;p204"/>
          <p:cNvPicPr preferRelativeResize="0"/>
          <p:nvPr/>
        </p:nvPicPr>
        <p:blipFill>
          <a:blip r:embed="rId3">
            <a:alphaModFix/>
          </a:blip>
          <a:stretch>
            <a:fillRect/>
          </a:stretch>
        </p:blipFill>
        <p:spPr>
          <a:xfrm>
            <a:off x="2757488" y="152400"/>
            <a:ext cx="3629027" cy="483870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D358E"/>
        </a:solidFill>
        <a:effectLst/>
      </p:bgPr>
    </p:bg>
    <p:spTree>
      <p:nvGrpSpPr>
        <p:cNvPr id="1" name="Shape 1377"/>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206"/>
          <p:cNvSpPr txBox="1">
            <a:spLocks noGrp="1"/>
          </p:cNvSpPr>
          <p:nvPr>
            <p:ph type="sldNum" idx="12"/>
          </p:nvPr>
        </p:nvSpPr>
        <p:spPr>
          <a:xfrm>
            <a:off x="8686800" y="4754880"/>
            <a:ext cx="457200" cy="420300"/>
          </a:xfrm>
          <a:prstGeom prst="rect">
            <a:avLst/>
          </a:prstGeom>
          <a:noFill/>
          <a:ln>
            <a:noFill/>
          </a:ln>
        </p:spPr>
        <p:txBody>
          <a:bodyPr spcFirstLastPara="1" wrap="square" lIns="0" tIns="0" rIns="0" bIns="256025" anchor="t" anchorCtr="0">
            <a:spAutoFit/>
          </a:bodyPr>
          <a:lstStyle/>
          <a:p>
            <a:pPr marL="0" lvl="0" indent="0" algn="l" rtl="0">
              <a:lnSpc>
                <a:spcPct val="100000"/>
              </a:lnSpc>
              <a:spcBef>
                <a:spcPts val="0"/>
              </a:spcBef>
              <a:spcAft>
                <a:spcPts val="0"/>
              </a:spcAft>
              <a:buSzPts val="1050"/>
              <a:buNone/>
            </a:pPr>
            <a:fld id="{00000000-1234-1234-1234-123412341234}" type="slidenum">
              <a:rPr lang="en-GB"/>
              <a:t>35</a:t>
            </a:fld>
            <a:endParaRPr/>
          </a:p>
        </p:txBody>
      </p:sp>
      <p:sp>
        <p:nvSpPr>
          <p:cNvPr id="1383" name="Google Shape;1383;p206"/>
          <p:cNvSpPr txBox="1">
            <a:spLocks noGrp="1"/>
          </p:cNvSpPr>
          <p:nvPr>
            <p:ph type="title"/>
          </p:nvPr>
        </p:nvSpPr>
        <p:spPr>
          <a:xfrm>
            <a:off x="640079" y="367401"/>
            <a:ext cx="7772400" cy="387900"/>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dk1"/>
              </a:buClr>
              <a:buSzPts val="2800"/>
              <a:buFont typeface="Arial"/>
              <a:buNone/>
            </a:pPr>
            <a:r>
              <a:rPr lang="en-GB"/>
              <a:t>Comparisons and Connections</a:t>
            </a:r>
            <a:endParaRPr/>
          </a:p>
        </p:txBody>
      </p:sp>
      <p:sp>
        <p:nvSpPr>
          <p:cNvPr id="1384" name="Google Shape;1384;p206"/>
          <p:cNvSpPr txBox="1"/>
          <p:nvPr/>
        </p:nvSpPr>
        <p:spPr>
          <a:xfrm>
            <a:off x="7041925" y="1867500"/>
            <a:ext cx="1905600" cy="1408500"/>
          </a:xfrm>
          <a:prstGeom prst="rect">
            <a:avLst/>
          </a:prstGeom>
          <a:noFill/>
          <a:ln>
            <a:noFill/>
          </a:ln>
        </p:spPr>
        <p:txBody>
          <a:bodyPr spcFirstLastPara="1" wrap="square" lIns="91425" tIns="91425" rIns="91425" bIns="91425" anchor="t" anchorCtr="0">
            <a:noAutofit/>
          </a:bodyPr>
          <a:lstStyle/>
          <a:p>
            <a:pPr marL="0" lvl="0" indent="0" algn="l" rtl="0">
              <a:lnSpc>
                <a:spcPct val="96428"/>
              </a:lnSpc>
              <a:spcBef>
                <a:spcPts val="0"/>
              </a:spcBef>
              <a:spcAft>
                <a:spcPts val="0"/>
              </a:spcAft>
              <a:buNone/>
            </a:pPr>
            <a:r>
              <a:rPr lang="en-GB" sz="1050" b="1">
                <a:solidFill>
                  <a:srgbClr val="006A96"/>
                </a:solidFill>
                <a:highlight>
                  <a:srgbClr val="FFFFFF"/>
                </a:highlight>
                <a:latin typeface="Roboto"/>
                <a:ea typeface="Roboto"/>
                <a:cs typeface="Roboto"/>
                <a:sym typeface="Roboto"/>
              </a:rPr>
              <a:t>GO-SHIP CTD data </a:t>
            </a:r>
            <a:r>
              <a:rPr lang="en-GB" sz="1050">
                <a:solidFill>
                  <a:srgbClr val="006A96"/>
                </a:solidFill>
                <a:highlight>
                  <a:srgbClr val="FFFFFF"/>
                </a:highlight>
                <a:latin typeface="Roboto"/>
                <a:ea typeface="Roboto"/>
                <a:cs typeface="Roboto"/>
                <a:sym typeface="Roboto"/>
              </a:rPr>
              <a:t>are inputs to the OWC algorithms that are used to estimate the time-varying correction of conductivity measurements from </a:t>
            </a:r>
            <a:r>
              <a:rPr lang="en-GB" sz="1050" b="1">
                <a:solidFill>
                  <a:srgbClr val="006A96"/>
                </a:solidFill>
                <a:highlight>
                  <a:srgbClr val="FFFFFF"/>
                </a:highlight>
                <a:latin typeface="Roboto"/>
                <a:ea typeface="Roboto"/>
                <a:cs typeface="Roboto"/>
                <a:sym typeface="Roboto"/>
              </a:rPr>
              <a:t>Argo floats. </a:t>
            </a:r>
            <a:endParaRPr b="1">
              <a:solidFill>
                <a:srgbClr val="006A96"/>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endParaRPr>
          </a:p>
        </p:txBody>
      </p:sp>
      <p:pic>
        <p:nvPicPr>
          <p:cNvPr id="1385" name="Google Shape;1385;p206" descr="fig_slr_map_4000_poster"/>
          <p:cNvPicPr preferRelativeResize="0"/>
          <p:nvPr/>
        </p:nvPicPr>
        <p:blipFill rotWithShape="1">
          <a:blip r:embed="rId3">
            <a:alphaModFix/>
          </a:blip>
          <a:srcRect/>
          <a:stretch/>
        </p:blipFill>
        <p:spPr>
          <a:xfrm rot="5400000">
            <a:off x="2351173" y="-574250"/>
            <a:ext cx="2869800" cy="6292000"/>
          </a:xfrm>
          <a:prstGeom prst="rect">
            <a:avLst/>
          </a:prstGeom>
          <a:noFill/>
          <a:ln>
            <a:noFill/>
          </a:ln>
        </p:spPr>
      </p:pic>
      <p:sp>
        <p:nvSpPr>
          <p:cNvPr id="1386" name="Google Shape;1386;p206"/>
          <p:cNvSpPr txBox="1"/>
          <p:nvPr/>
        </p:nvSpPr>
        <p:spPr>
          <a:xfrm>
            <a:off x="2364825" y="4006650"/>
            <a:ext cx="40464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GB" sz="1300" i="1">
                <a:solidFill>
                  <a:schemeClr val="dk1"/>
                </a:solidFill>
                <a:latin typeface="Calibri"/>
                <a:ea typeface="Calibri"/>
                <a:cs typeface="Calibri"/>
                <a:sym typeface="Calibri"/>
              </a:rPr>
              <a:t>Bottom Water warming from 1990’s to 2000’s</a:t>
            </a:r>
            <a:endParaRPr sz="1100" i="1">
              <a:solidFill>
                <a:schemeClr val="dk1"/>
              </a:solidFill>
            </a:endParaRPr>
          </a:p>
          <a:p>
            <a:pPr marL="0" lvl="0" indent="0" algn="l" rtl="0">
              <a:spcBef>
                <a:spcPts val="0"/>
              </a:spcBef>
              <a:spcAft>
                <a:spcPts val="0"/>
              </a:spcAft>
              <a:buClr>
                <a:schemeClr val="dk1"/>
              </a:buClr>
              <a:buFont typeface="Arial"/>
              <a:buNone/>
            </a:pPr>
            <a:r>
              <a:rPr lang="en-GB" sz="1100">
                <a:solidFill>
                  <a:schemeClr val="dk1"/>
                </a:solidFill>
                <a:latin typeface="Calibri"/>
                <a:ea typeface="Calibri"/>
                <a:cs typeface="Calibri"/>
                <a:sym typeface="Calibri"/>
              </a:rPr>
              <a:t> Purkey and Johnson (2010)</a:t>
            </a:r>
            <a:endParaRPr sz="11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pic>
        <p:nvPicPr>
          <p:cNvPr id="1054" name="Google Shape;1054;p165"/>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055" name="Google Shape;1055;p165"/>
          <p:cNvSpPr txBox="1">
            <a:spLocks noGrp="1"/>
          </p:cNvSpPr>
          <p:nvPr>
            <p:ph type="body" idx="1"/>
          </p:nvPr>
        </p:nvSpPr>
        <p:spPr>
          <a:xfrm>
            <a:off x="311700" y="1152475"/>
            <a:ext cx="8520600" cy="3900000"/>
          </a:xfrm>
          <a:prstGeom prst="rect">
            <a:avLst/>
          </a:prstGeom>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GB" sz="1400" i="1">
                <a:solidFill>
                  <a:srgbClr val="2D358E"/>
                </a:solidFill>
                <a:highlight>
                  <a:schemeClr val="lt1"/>
                </a:highlight>
              </a:rPr>
              <a:t>Open science practices accelerate the pace of scientific discovery by involving ideas and labor from the broader community. </a:t>
            </a:r>
            <a:r>
              <a:rPr lang="en-GB" sz="1400" i="1">
                <a:solidFill>
                  <a:schemeClr val="dk1"/>
                </a:solidFill>
                <a:highlight>
                  <a:schemeClr val="lt1"/>
                </a:highlight>
              </a:rPr>
              <a:t> </a:t>
            </a:r>
            <a:endParaRPr sz="1400" i="1">
              <a:solidFill>
                <a:schemeClr val="dk1"/>
              </a:solidFill>
              <a:highlight>
                <a:schemeClr val="lt1"/>
              </a:highlight>
            </a:endParaRPr>
          </a:p>
          <a:p>
            <a:pPr marL="0" lvl="0" indent="0" algn="l" rtl="0">
              <a:lnSpc>
                <a:spcPct val="90000"/>
              </a:lnSpc>
              <a:spcBef>
                <a:spcPts val="800"/>
              </a:spcBef>
              <a:spcAft>
                <a:spcPts val="0"/>
              </a:spcAft>
              <a:buNone/>
            </a:pPr>
            <a:endParaRPr sz="1400">
              <a:solidFill>
                <a:schemeClr val="dk1"/>
              </a:solidFill>
              <a:highlight>
                <a:schemeClr val="lt1"/>
              </a:highlight>
            </a:endParaRPr>
          </a:p>
          <a:p>
            <a:pPr marL="457200" lvl="0" indent="-317500" algn="l" rtl="0">
              <a:lnSpc>
                <a:spcPct val="150000"/>
              </a:lnSpc>
              <a:spcBef>
                <a:spcPts val="0"/>
              </a:spcBef>
              <a:spcAft>
                <a:spcPts val="0"/>
              </a:spcAft>
              <a:buClr>
                <a:srgbClr val="2D358E"/>
              </a:buClr>
              <a:buSzPts val="1400"/>
              <a:buFont typeface="Courier New"/>
              <a:buChar char="●"/>
            </a:pPr>
            <a:r>
              <a:rPr lang="en-GB" sz="1400" b="1">
                <a:solidFill>
                  <a:srgbClr val="2D358E"/>
                </a:solidFill>
                <a:highlight>
                  <a:schemeClr val="lt1"/>
                </a:highlight>
              </a:rPr>
              <a:t>The RAPID RESPONSE to the </a:t>
            </a:r>
            <a:r>
              <a:rPr lang="en-GB" sz="1400" b="1" u="sng">
                <a:solidFill>
                  <a:srgbClr val="2D358E"/>
                </a:solidFill>
                <a:highlight>
                  <a:schemeClr val="lt1"/>
                </a:highlight>
                <a:hlinkClick r:id="rId4">
                  <a:extLst>
                    <a:ext uri="{A12FA001-AC4F-418D-AE19-62706E023703}">
                      <ahyp:hlinkClr xmlns:ahyp="http://schemas.microsoft.com/office/drawing/2018/hyperlinkcolor" val="tx"/>
                    </a:ext>
                  </a:extLst>
                </a:hlinkClick>
              </a:rPr>
              <a:t>Covid-19 Pandemic showed Open Science in action to accelerate discovery</a:t>
            </a:r>
            <a:endParaRPr sz="1400" b="1">
              <a:solidFill>
                <a:srgbClr val="2D358E"/>
              </a:solidFill>
            </a:endParaRPr>
          </a:p>
          <a:p>
            <a:pPr marL="457200" lvl="0" indent="-317500" algn="l" rtl="0">
              <a:lnSpc>
                <a:spcPct val="150000"/>
              </a:lnSpc>
              <a:spcBef>
                <a:spcPts val="1000"/>
              </a:spcBef>
              <a:spcAft>
                <a:spcPts val="0"/>
              </a:spcAft>
              <a:buClr>
                <a:srgbClr val="2D358E"/>
              </a:buClr>
              <a:buSzPts val="1400"/>
              <a:buFont typeface="Courier New"/>
              <a:buChar char="●"/>
            </a:pPr>
            <a:r>
              <a:rPr lang="en-GB" sz="1400" b="1">
                <a:solidFill>
                  <a:srgbClr val="2D358E"/>
                </a:solidFill>
              </a:rPr>
              <a:t>CITIZEN SCIENTISTS DRIVE NEW RESEARCH METHODS</a:t>
            </a:r>
            <a:endParaRPr sz="1400" b="1">
              <a:solidFill>
                <a:srgbClr val="2D358E"/>
              </a:solidFill>
            </a:endParaRPr>
          </a:p>
          <a:p>
            <a:pPr marL="914400" lvl="1" indent="-317500" algn="l" rtl="0">
              <a:lnSpc>
                <a:spcPct val="150000"/>
              </a:lnSpc>
              <a:spcBef>
                <a:spcPts val="0"/>
              </a:spcBef>
              <a:spcAft>
                <a:spcPts val="0"/>
              </a:spcAft>
              <a:buClr>
                <a:srgbClr val="5FB44D"/>
              </a:buClr>
              <a:buSzPts val="1400"/>
              <a:buFont typeface="Courier New"/>
              <a:buChar char="○"/>
            </a:pPr>
            <a:r>
              <a:rPr lang="en-GB" sz="1400" u="sng">
                <a:solidFill>
                  <a:srgbClr val="2D358E"/>
                </a:solidFill>
                <a:hlinkClick r:id="rId5">
                  <a:extLst>
                    <a:ext uri="{A12FA001-AC4F-418D-AE19-62706E023703}">
                      <ahyp:hlinkClr xmlns:ahyp="http://schemas.microsoft.com/office/drawing/2018/hyperlinkcolor" val="tx"/>
                    </a:ext>
                  </a:extLst>
                </a:hlinkClick>
              </a:rPr>
              <a:t>https://www.nasa.gov/missions/europa-clipper/citizen-scientists-enhance-new-europa-images-from-nasas-juno/</a:t>
            </a:r>
            <a:endParaRPr sz="1400">
              <a:solidFill>
                <a:srgbClr val="2D358E"/>
              </a:solidFill>
            </a:endParaRPr>
          </a:p>
          <a:p>
            <a:pPr marL="457200" lvl="0" indent="-317500" algn="l" rtl="0">
              <a:lnSpc>
                <a:spcPct val="150000"/>
              </a:lnSpc>
              <a:spcBef>
                <a:spcPts val="0"/>
              </a:spcBef>
              <a:spcAft>
                <a:spcPts val="0"/>
              </a:spcAft>
              <a:buClr>
                <a:srgbClr val="2D358E"/>
              </a:buClr>
              <a:buSzPts val="1400"/>
              <a:buFont typeface="Courier New"/>
              <a:buChar char="●"/>
            </a:pPr>
            <a:r>
              <a:rPr lang="en-GB" sz="1400" b="1">
                <a:solidFill>
                  <a:srgbClr val="2D358E"/>
                </a:solidFill>
              </a:rPr>
              <a:t>RADAR DATA TO KEEP AN EYE ON CLIMATE CHANGE</a:t>
            </a:r>
            <a:endParaRPr sz="1400" b="1">
              <a:solidFill>
                <a:srgbClr val="2D358E"/>
              </a:solidFill>
            </a:endParaRPr>
          </a:p>
          <a:p>
            <a:pPr marL="914400" lvl="1" indent="-317500" algn="l" rtl="0">
              <a:lnSpc>
                <a:spcPct val="150000"/>
              </a:lnSpc>
              <a:spcBef>
                <a:spcPts val="0"/>
              </a:spcBef>
              <a:spcAft>
                <a:spcPts val="0"/>
              </a:spcAft>
              <a:buClr>
                <a:srgbClr val="2D358E"/>
              </a:buClr>
              <a:buSzPts val="1400"/>
              <a:buFont typeface="Courier New"/>
              <a:buChar char="○"/>
            </a:pPr>
            <a:r>
              <a:rPr lang="en-GB" sz="1400" u="sng">
                <a:solidFill>
                  <a:srgbClr val="2D358E"/>
                </a:solidFill>
                <a:hlinkClick r:id="rId6">
                  <a:extLst>
                    <a:ext uri="{A12FA001-AC4F-418D-AE19-62706E023703}">
                      <ahyp:hlinkClr xmlns:ahyp="http://schemas.microsoft.com/office/drawing/2018/hyperlinkcolor" val="tx"/>
                    </a:ext>
                  </a:extLst>
                </a:hlinkClick>
              </a:rPr>
              <a:t>https://aws.amazon.com/blogs/publicsector/the-birds-in-the-cloud-how-the-university-of-oklahoma-uses-nexrad-data-to-study-birds/</a:t>
            </a:r>
            <a:endParaRPr sz="1400">
              <a:solidFill>
                <a:srgbClr val="2D358E"/>
              </a:solidFill>
            </a:endParaRPr>
          </a:p>
        </p:txBody>
      </p:sp>
      <p:sp>
        <p:nvSpPr>
          <p:cNvPr id="1056" name="Google Shape;1056;p165"/>
          <p:cNvSpPr txBox="1">
            <a:spLocks noGrp="1"/>
          </p:cNvSpPr>
          <p:nvPr>
            <p:ph type="title"/>
          </p:nvPr>
        </p:nvSpPr>
        <p:spPr>
          <a:xfrm>
            <a:off x="311700" y="267150"/>
            <a:ext cx="5956800" cy="8781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rgbClr val="2D358E"/>
              </a:buClr>
              <a:buSzPts val="2400"/>
              <a:buFont typeface="Arial Black"/>
              <a:buNone/>
            </a:pPr>
            <a:r>
              <a:rPr lang="en-GB" b="1">
                <a:solidFill>
                  <a:srgbClr val="2D358E"/>
                </a:solidFill>
              </a:rPr>
              <a:t>Open Science Can Accelerate the Pace of Scientific Progress</a:t>
            </a:r>
            <a:endParaRPr b="1">
              <a:solidFill>
                <a:srgbClr val="2D358E"/>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pic>
        <p:nvPicPr>
          <p:cNvPr id="1061" name="Google Shape;1061;p166"/>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062" name="Google Shape;1062;p166"/>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rgbClr val="FFFFFF"/>
                </a:highlight>
              </a:rPr>
              <a:t>Activity: Think about Open Science (10 min)</a:t>
            </a:r>
            <a:endParaRPr sz="2100" b="1">
              <a:solidFill>
                <a:srgbClr val="2D358E"/>
              </a:solidFill>
              <a:highlight>
                <a:srgbClr val="FFFFFF"/>
              </a:highlight>
            </a:endParaRPr>
          </a:p>
          <a:p>
            <a:pPr marL="0" lvl="0" indent="0" algn="l" rtl="0">
              <a:lnSpc>
                <a:spcPct val="125000"/>
              </a:lnSpc>
              <a:spcBef>
                <a:spcPts val="0"/>
              </a:spcBef>
              <a:spcAft>
                <a:spcPts val="0"/>
              </a:spcAft>
              <a:buClr>
                <a:schemeClr val="dk1"/>
              </a:buClr>
              <a:buSzPts val="1100"/>
              <a:buFont typeface="Arial"/>
              <a:buNone/>
            </a:pPr>
            <a:r>
              <a:rPr lang="en-GB" sz="1300" b="1">
                <a:solidFill>
                  <a:srgbClr val="2D358E"/>
                </a:solidFill>
                <a:highlight>
                  <a:srgbClr val="FFFFFF"/>
                </a:highlight>
              </a:rPr>
              <a:t>(Groups of 3 or 4)</a:t>
            </a:r>
            <a:endParaRPr sz="1600">
              <a:solidFill>
                <a:srgbClr val="2D358E"/>
              </a:solidFill>
            </a:endParaRPr>
          </a:p>
        </p:txBody>
      </p:sp>
      <p:sp>
        <p:nvSpPr>
          <p:cNvPr id="1063" name="Google Shape;1063;p166"/>
          <p:cNvSpPr txBox="1">
            <a:spLocks noGrp="1"/>
          </p:cNvSpPr>
          <p:nvPr>
            <p:ph type="body" idx="1"/>
          </p:nvPr>
        </p:nvSpPr>
        <p:spPr>
          <a:xfrm>
            <a:off x="311700" y="1152475"/>
            <a:ext cx="8520600" cy="39000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GB" sz="1500" b="1">
                <a:solidFill>
                  <a:srgbClr val="2D358E"/>
                </a:solidFill>
                <a:highlight>
                  <a:srgbClr val="FFFFFF"/>
                </a:highlight>
              </a:rPr>
              <a:t>In this activity reflect on your answers to the questions and then compare your thoughts with others in the class</a:t>
            </a:r>
            <a:endParaRPr sz="1500" b="1">
              <a:solidFill>
                <a:srgbClr val="2D358E"/>
              </a:solidFill>
              <a:highlight>
                <a:srgbClr val="FFFFFF"/>
              </a:highlight>
            </a:endParaRPr>
          </a:p>
          <a:p>
            <a:pPr marL="457200" marR="0" lvl="0" indent="-323850" algn="l" rtl="0">
              <a:lnSpc>
                <a:spcPct val="115000"/>
              </a:lnSpc>
              <a:spcBef>
                <a:spcPts val="0"/>
              </a:spcBef>
              <a:spcAft>
                <a:spcPts val="0"/>
              </a:spcAft>
              <a:buClr>
                <a:srgbClr val="2D358E"/>
              </a:buClr>
              <a:buSzPts val="1500"/>
              <a:buChar char="●"/>
            </a:pPr>
            <a:r>
              <a:rPr lang="en-GB" sz="1500">
                <a:solidFill>
                  <a:srgbClr val="2D358E"/>
                </a:solidFill>
                <a:highlight>
                  <a:srgbClr val="FFFFFF"/>
                </a:highlight>
              </a:rPr>
              <a:t>In your field, what steps are being taken to increase openness, and what stands in the way? </a:t>
            </a:r>
            <a:endParaRPr sz="1500">
              <a:solidFill>
                <a:srgbClr val="2D358E"/>
              </a:solidFill>
              <a:highlight>
                <a:srgbClr val="FFFFFF"/>
              </a:highlight>
            </a:endParaRPr>
          </a:p>
          <a:p>
            <a:pPr marL="457200" marR="0" lvl="0" indent="-323850" algn="l" rtl="0">
              <a:lnSpc>
                <a:spcPct val="115000"/>
              </a:lnSpc>
              <a:spcBef>
                <a:spcPts val="0"/>
              </a:spcBef>
              <a:spcAft>
                <a:spcPts val="0"/>
              </a:spcAft>
              <a:buClr>
                <a:srgbClr val="2D358E"/>
              </a:buClr>
              <a:buSzPts val="1500"/>
              <a:buChar char="●"/>
            </a:pPr>
            <a:r>
              <a:rPr lang="en-GB" sz="1500">
                <a:solidFill>
                  <a:srgbClr val="2D358E"/>
                </a:solidFill>
                <a:highlight>
                  <a:srgbClr val="FFFFFF"/>
                </a:highlight>
              </a:rPr>
              <a:t>What could help to increase openness? </a:t>
            </a:r>
            <a:endParaRPr sz="1500">
              <a:solidFill>
                <a:srgbClr val="2D358E"/>
              </a:solidFill>
              <a:highlight>
                <a:srgbClr val="FFFFFF"/>
              </a:highlight>
            </a:endParaRPr>
          </a:p>
          <a:p>
            <a:pPr marL="457200" marR="0" lvl="0" indent="-323850" algn="l" rtl="0">
              <a:lnSpc>
                <a:spcPct val="115000"/>
              </a:lnSpc>
              <a:spcBef>
                <a:spcPts val="0"/>
              </a:spcBef>
              <a:spcAft>
                <a:spcPts val="0"/>
              </a:spcAft>
              <a:buClr>
                <a:srgbClr val="2D358E"/>
              </a:buClr>
              <a:buSzPts val="1500"/>
              <a:buChar char="●"/>
            </a:pPr>
            <a:r>
              <a:rPr lang="en-GB" sz="1500">
                <a:solidFill>
                  <a:srgbClr val="2D358E"/>
                </a:solidFill>
                <a:highlight>
                  <a:srgbClr val="FFFFFF"/>
                </a:highlight>
              </a:rPr>
              <a:t>What stands in the way? </a:t>
            </a:r>
            <a:endParaRPr sz="1500">
              <a:solidFill>
                <a:srgbClr val="2D358E"/>
              </a:solidFill>
              <a:highlight>
                <a:srgbClr val="FFFFFF"/>
              </a:highlight>
            </a:endParaRPr>
          </a:p>
          <a:p>
            <a:pPr marL="457200" lvl="0" indent="-323850" algn="l" rtl="0">
              <a:spcBef>
                <a:spcPts val="0"/>
              </a:spcBef>
              <a:spcAft>
                <a:spcPts val="0"/>
              </a:spcAft>
              <a:buClr>
                <a:srgbClr val="2D358E"/>
              </a:buClr>
              <a:buSzPts val="1500"/>
              <a:buChar char="●"/>
            </a:pPr>
            <a:r>
              <a:rPr lang="en-GB" sz="1500">
                <a:solidFill>
                  <a:srgbClr val="2D358E"/>
                </a:solidFill>
                <a:highlight>
                  <a:srgbClr val="FFFFFF"/>
                </a:highlight>
              </a:rPr>
              <a:t>What is the Benefits to You ?</a:t>
            </a:r>
            <a:endParaRPr sz="1500">
              <a:solidFill>
                <a:srgbClr val="2D358E"/>
              </a:solidFill>
              <a:highlight>
                <a:srgbClr val="FFFFFF"/>
              </a:highlight>
            </a:endParaRPr>
          </a:p>
          <a:p>
            <a:pPr marL="457200" lvl="0" indent="-323850" algn="l" rtl="0">
              <a:spcBef>
                <a:spcPts val="0"/>
              </a:spcBef>
              <a:spcAft>
                <a:spcPts val="0"/>
              </a:spcAft>
              <a:buClr>
                <a:srgbClr val="2D358E"/>
              </a:buClr>
              <a:buSzPts val="1500"/>
              <a:buChar char="●"/>
            </a:pPr>
            <a:r>
              <a:rPr lang="en-GB" sz="1500">
                <a:solidFill>
                  <a:srgbClr val="2D358E"/>
                </a:solidFill>
                <a:highlight>
                  <a:srgbClr val="FFFFFF"/>
                </a:highlight>
              </a:rPr>
              <a:t>Can you find your own previous work, post-publication and/or pre-publication? </a:t>
            </a:r>
            <a:endParaRPr sz="1500">
              <a:solidFill>
                <a:srgbClr val="2D358E"/>
              </a:solidFill>
              <a:highlight>
                <a:srgbClr val="FFFFFF"/>
              </a:highlight>
            </a:endParaRPr>
          </a:p>
          <a:p>
            <a:pPr marL="457200" lvl="0" indent="-323850" algn="l" rtl="0">
              <a:spcBef>
                <a:spcPts val="0"/>
              </a:spcBef>
              <a:spcAft>
                <a:spcPts val="0"/>
              </a:spcAft>
              <a:buClr>
                <a:srgbClr val="2D358E"/>
              </a:buClr>
              <a:buSzPts val="1500"/>
              <a:buChar char="●"/>
            </a:pPr>
            <a:r>
              <a:rPr lang="en-GB" sz="1500">
                <a:solidFill>
                  <a:srgbClr val="2D358E"/>
                </a:solidFill>
                <a:highlight>
                  <a:srgbClr val="FFFFFF"/>
                </a:highlight>
              </a:rPr>
              <a:t>Can you bring your research materials (data, code, results) with you if you change institutions? </a:t>
            </a:r>
            <a:endParaRPr sz="1500">
              <a:solidFill>
                <a:srgbClr val="2D358E"/>
              </a:solidFill>
              <a:highlight>
                <a:srgbClr val="FFFFFF"/>
              </a:highlight>
            </a:endParaRPr>
          </a:p>
          <a:p>
            <a:pPr marL="457200" lvl="0" indent="-323850" algn="l" rtl="0">
              <a:spcBef>
                <a:spcPts val="0"/>
              </a:spcBef>
              <a:spcAft>
                <a:spcPts val="0"/>
              </a:spcAft>
              <a:buClr>
                <a:srgbClr val="2D358E"/>
              </a:buClr>
              <a:buSzPts val="1500"/>
              <a:buChar char="●"/>
            </a:pPr>
            <a:r>
              <a:rPr lang="en-GB" sz="1500">
                <a:solidFill>
                  <a:srgbClr val="2D358E"/>
                </a:solidFill>
                <a:highlight>
                  <a:srgbClr val="FFFFFF"/>
                </a:highlight>
              </a:rPr>
              <a:t>Can you find the work of your collaborators? Of scientists in other fields that you find interesting?</a:t>
            </a:r>
            <a:endParaRPr sz="1500">
              <a:solidFill>
                <a:srgbClr val="2D358E"/>
              </a:solidFill>
              <a:highlight>
                <a:srgbClr val="FFFFFF"/>
              </a:highlight>
            </a:endParaRPr>
          </a:p>
          <a:p>
            <a:pPr marL="457200" lvl="0" indent="-323850" algn="l" rtl="0">
              <a:spcBef>
                <a:spcPts val="0"/>
              </a:spcBef>
              <a:spcAft>
                <a:spcPts val="0"/>
              </a:spcAft>
              <a:buClr>
                <a:srgbClr val="2D358E"/>
              </a:buClr>
              <a:buSzPts val="1500"/>
              <a:buChar char="●"/>
            </a:pPr>
            <a:r>
              <a:rPr lang="en-GB" sz="1500">
                <a:solidFill>
                  <a:srgbClr val="2D358E"/>
                </a:solidFill>
                <a:highlight>
                  <a:srgbClr val="FFFFFF"/>
                </a:highlight>
              </a:rPr>
              <a:t>Have you reached out to others to collaborate with them after finding interesting results?</a:t>
            </a:r>
            <a:endParaRPr sz="1500">
              <a:solidFill>
                <a:srgbClr val="2D358E"/>
              </a:solidFill>
              <a:highlight>
                <a:srgbClr val="FFFFFF"/>
              </a:highlight>
            </a:endParaRPr>
          </a:p>
          <a:p>
            <a:pPr marL="457200" lvl="0" indent="-323850" algn="l" rtl="0">
              <a:spcBef>
                <a:spcPts val="0"/>
              </a:spcBef>
              <a:spcAft>
                <a:spcPts val="0"/>
              </a:spcAft>
              <a:buClr>
                <a:srgbClr val="2D358E"/>
              </a:buClr>
              <a:buSzPts val="1500"/>
              <a:buChar char="●"/>
            </a:pPr>
            <a:r>
              <a:rPr lang="en-GB" sz="1500">
                <a:solidFill>
                  <a:srgbClr val="2D358E"/>
                </a:solidFill>
                <a:highlight>
                  <a:srgbClr val="FFFFFF"/>
                </a:highlight>
              </a:rPr>
              <a:t>Are people in your field giving and getting credit for work done?</a:t>
            </a:r>
            <a:endParaRPr>
              <a:solidFill>
                <a:srgbClr val="2D358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pic>
        <p:nvPicPr>
          <p:cNvPr id="1068" name="Google Shape;1068;p167"/>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069" name="Google Shape;1069;p167"/>
          <p:cNvSpPr txBox="1">
            <a:spLocks noGrp="1"/>
          </p:cNvSpPr>
          <p:nvPr>
            <p:ph type="title"/>
          </p:nvPr>
        </p:nvSpPr>
        <p:spPr>
          <a:xfrm>
            <a:off x="311700" y="342438"/>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rgbClr val="FFFFFF"/>
                </a:highlight>
              </a:rPr>
              <a:t>Persistent Identifiers (PIDs)</a:t>
            </a:r>
            <a:endParaRPr sz="1600">
              <a:solidFill>
                <a:srgbClr val="2D358E"/>
              </a:solidFill>
            </a:endParaRPr>
          </a:p>
        </p:txBody>
      </p:sp>
      <p:graphicFrame>
        <p:nvGraphicFramePr>
          <p:cNvPr id="1070" name="Google Shape;1070;p167"/>
          <p:cNvGraphicFramePr/>
          <p:nvPr/>
        </p:nvGraphicFramePr>
        <p:xfrm>
          <a:off x="727650" y="1658688"/>
          <a:ext cx="7688700" cy="3406775"/>
        </p:xfrm>
        <a:graphic>
          <a:graphicData uri="http://schemas.openxmlformats.org/drawingml/2006/table">
            <a:tbl>
              <a:tblPr>
                <a:noFill/>
                <a:tableStyleId>{1A85080A-7153-426B-895E-B0E5742BBC2E}</a:tableStyleId>
              </a:tblPr>
              <a:tblGrid>
                <a:gridCol w="2534350">
                  <a:extLst>
                    <a:ext uri="{9D8B030D-6E8A-4147-A177-3AD203B41FA5}">
                      <a16:colId xmlns:a16="http://schemas.microsoft.com/office/drawing/2014/main" val="20000"/>
                    </a:ext>
                  </a:extLst>
                </a:gridCol>
                <a:gridCol w="2583300">
                  <a:extLst>
                    <a:ext uri="{9D8B030D-6E8A-4147-A177-3AD203B41FA5}">
                      <a16:colId xmlns:a16="http://schemas.microsoft.com/office/drawing/2014/main" val="20001"/>
                    </a:ext>
                  </a:extLst>
                </a:gridCol>
                <a:gridCol w="2571050">
                  <a:extLst>
                    <a:ext uri="{9D8B030D-6E8A-4147-A177-3AD203B41FA5}">
                      <a16:colId xmlns:a16="http://schemas.microsoft.com/office/drawing/2014/main" val="20002"/>
                    </a:ext>
                  </a:extLst>
                </a:gridCol>
              </a:tblGrid>
              <a:tr h="8242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1761875">
                <a:tc>
                  <a:txBody>
                    <a:bodyPr/>
                    <a:lstStyle/>
                    <a:p>
                      <a:pPr marL="0" lvl="0" indent="0" algn="l" rtl="0">
                        <a:spcBef>
                          <a:spcPts val="0"/>
                        </a:spcBef>
                        <a:spcAft>
                          <a:spcPts val="0"/>
                        </a:spcAft>
                        <a:buNone/>
                      </a:pPr>
                      <a:r>
                        <a:rPr lang="en-GB" sz="1500">
                          <a:solidFill>
                            <a:schemeClr val="dk1"/>
                          </a:solidFill>
                          <a:highlight>
                            <a:schemeClr val="lt1"/>
                          </a:highlight>
                        </a:rPr>
                        <a:t>A persistent identifier used to cite </a:t>
                      </a:r>
                      <a:r>
                        <a:rPr lang="en-GB" sz="1500" b="1" u="sng">
                          <a:solidFill>
                            <a:schemeClr val="dk1"/>
                          </a:solidFill>
                          <a:highlight>
                            <a:schemeClr val="lt1"/>
                          </a:highlight>
                        </a:rPr>
                        <a:t>data</a:t>
                      </a:r>
                      <a:r>
                        <a:rPr lang="en-GB" sz="1500">
                          <a:solidFill>
                            <a:schemeClr val="dk1"/>
                          </a:solidFill>
                          <a:highlight>
                            <a:schemeClr val="lt1"/>
                          </a:highlight>
                        </a:rPr>
                        <a:t>, </a:t>
                      </a:r>
                      <a:r>
                        <a:rPr lang="en-GB" sz="1500" b="1" u="sng">
                          <a:solidFill>
                            <a:schemeClr val="dk1"/>
                          </a:solidFill>
                          <a:highlight>
                            <a:schemeClr val="lt1"/>
                          </a:highlight>
                        </a:rPr>
                        <a:t>software</a:t>
                      </a:r>
                      <a:r>
                        <a:rPr lang="en-GB" sz="1500">
                          <a:solidFill>
                            <a:schemeClr val="dk1"/>
                          </a:solidFill>
                          <a:highlight>
                            <a:schemeClr val="lt1"/>
                          </a:highlight>
                        </a:rPr>
                        <a:t>, journal </a:t>
                      </a:r>
                      <a:r>
                        <a:rPr lang="en-GB" sz="1500" b="1" u="sng">
                          <a:solidFill>
                            <a:schemeClr val="dk1"/>
                          </a:solidFill>
                          <a:highlight>
                            <a:schemeClr val="lt1"/>
                          </a:highlight>
                        </a:rPr>
                        <a:t>articles</a:t>
                      </a:r>
                      <a:r>
                        <a:rPr lang="en-GB" sz="1500">
                          <a:solidFill>
                            <a:schemeClr val="dk1"/>
                          </a:solidFill>
                          <a:highlight>
                            <a:schemeClr val="lt1"/>
                          </a:highlight>
                        </a:rPr>
                        <a:t>, and other types of media </a:t>
                      </a:r>
                      <a:r>
                        <a:rPr lang="en-GB" sz="1000" i="1">
                          <a:solidFill>
                            <a:schemeClr val="dk1"/>
                          </a:solidFill>
                          <a:highlight>
                            <a:schemeClr val="lt1"/>
                          </a:highlight>
                        </a:rPr>
                        <a:t>(including presentation slides, blog posts, videos, logos, etc.).</a:t>
                      </a:r>
                      <a:endParaRPr sz="900" i="1">
                        <a:solidFill>
                          <a:schemeClr val="dk1"/>
                        </a:solidFill>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GB">
                          <a:solidFill>
                            <a:schemeClr val="dk1"/>
                          </a:solidFill>
                          <a:highlight>
                            <a:schemeClr val="lt1"/>
                          </a:highlight>
                        </a:rPr>
                        <a:t>An “Open Researcher and Contributor Identifier” (ORCID) provides valid information about a </a:t>
                      </a:r>
                      <a:r>
                        <a:rPr lang="en-GB" b="1" u="sng">
                          <a:solidFill>
                            <a:schemeClr val="dk1"/>
                          </a:solidFill>
                          <a:highlight>
                            <a:schemeClr val="lt1"/>
                          </a:highlight>
                        </a:rPr>
                        <a:t>person</a:t>
                      </a:r>
                      <a:r>
                        <a:rPr lang="en-GB">
                          <a:solidFill>
                            <a:schemeClr val="dk1"/>
                          </a:solidFill>
                          <a:highlight>
                            <a:schemeClr val="lt1"/>
                          </a:highlight>
                        </a:rPr>
                        <a:t>.</a:t>
                      </a:r>
                      <a:endParaRPr sz="1300"/>
                    </a:p>
                  </a:txBody>
                  <a:tcPr marL="91425" marR="91425" marT="91425" marB="91425"/>
                </a:tc>
                <a:tc>
                  <a:txBody>
                    <a:bodyPr/>
                    <a:lstStyle/>
                    <a:p>
                      <a:pPr marL="0" lvl="0" indent="0" algn="l" rtl="0">
                        <a:spcBef>
                          <a:spcPts val="0"/>
                        </a:spcBef>
                        <a:spcAft>
                          <a:spcPts val="0"/>
                        </a:spcAft>
                        <a:buNone/>
                      </a:pPr>
                      <a:r>
                        <a:rPr lang="en-GB">
                          <a:solidFill>
                            <a:srgbClr val="2C2C2C"/>
                          </a:solidFill>
                          <a:highlight>
                            <a:srgbClr val="FFFFFF"/>
                          </a:highlight>
                        </a:rPr>
                        <a:t>The Research Organization Registry (ROR) is a global, community-led registry of open persistent identifiers for </a:t>
                      </a:r>
                      <a:r>
                        <a:rPr lang="en-GB" b="1" u="sng">
                          <a:solidFill>
                            <a:srgbClr val="2C2C2C"/>
                          </a:solidFill>
                          <a:highlight>
                            <a:srgbClr val="FFFFFF"/>
                          </a:highlight>
                        </a:rPr>
                        <a:t>research organizations</a:t>
                      </a:r>
                      <a:endParaRPr b="1" u="sng"/>
                    </a:p>
                  </a:txBody>
                  <a:tcPr marL="91425" marR="91425" marT="91425" marB="91425"/>
                </a:tc>
                <a:extLst>
                  <a:ext uri="{0D108BD9-81ED-4DB2-BD59-A6C34878D82A}">
                    <a16:rowId xmlns:a16="http://schemas.microsoft.com/office/drawing/2014/main" val="10001"/>
                  </a:ext>
                </a:extLst>
              </a:tr>
              <a:tr h="820700">
                <a:tc>
                  <a:txBody>
                    <a:bodyPr/>
                    <a:lstStyle/>
                    <a:p>
                      <a:pPr marL="0" lvl="0" indent="0" algn="ctr" rtl="0">
                        <a:spcBef>
                          <a:spcPts val="0"/>
                        </a:spcBef>
                        <a:spcAft>
                          <a:spcPts val="0"/>
                        </a:spcAft>
                        <a:buNone/>
                      </a:pPr>
                      <a:r>
                        <a:rPr lang="en-GB" sz="1200" b="1" u="sng">
                          <a:solidFill>
                            <a:schemeClr val="hlink"/>
                          </a:solidFill>
                          <a:latin typeface="Times"/>
                          <a:ea typeface="Times"/>
                          <a:cs typeface="Times"/>
                          <a:sym typeface="Times"/>
                          <a:hlinkClick r:id="rId4"/>
                        </a:rPr>
                        <a:t>https://www.doi.org/the-identifier/what-is-a-doi/</a:t>
                      </a:r>
                      <a:endParaRPr sz="1200" b="1">
                        <a:latin typeface="Times"/>
                        <a:ea typeface="Times"/>
                        <a:cs typeface="Times"/>
                        <a:sym typeface="Times"/>
                      </a:endParaRPr>
                    </a:p>
                  </a:txBody>
                  <a:tcPr marL="91425" marR="91425" marT="91425" marB="91425" anchor="ctr"/>
                </a:tc>
                <a:tc>
                  <a:txBody>
                    <a:bodyPr/>
                    <a:lstStyle/>
                    <a:p>
                      <a:pPr marL="0" lvl="0" indent="0" algn="ctr" rtl="0">
                        <a:spcBef>
                          <a:spcPts val="0"/>
                        </a:spcBef>
                        <a:spcAft>
                          <a:spcPts val="0"/>
                        </a:spcAft>
                        <a:buNone/>
                      </a:pPr>
                      <a:r>
                        <a:rPr lang="en-GB" b="1" u="sng">
                          <a:solidFill>
                            <a:schemeClr val="hlink"/>
                          </a:solidFill>
                          <a:latin typeface="Times"/>
                          <a:ea typeface="Times"/>
                          <a:cs typeface="Times"/>
                          <a:sym typeface="Times"/>
                          <a:hlinkClick r:id="rId5"/>
                        </a:rPr>
                        <a:t>https://orcid.org/</a:t>
                      </a:r>
                      <a:endParaRPr b="1">
                        <a:latin typeface="Times"/>
                        <a:ea typeface="Times"/>
                        <a:cs typeface="Times"/>
                        <a:sym typeface="Times"/>
                      </a:endParaRPr>
                    </a:p>
                  </a:txBody>
                  <a:tcPr marL="91425" marR="91425" marT="91425" marB="91425" anchor="ctr"/>
                </a:tc>
                <a:tc>
                  <a:txBody>
                    <a:bodyPr/>
                    <a:lstStyle/>
                    <a:p>
                      <a:pPr marL="0" lvl="0" indent="0" algn="ctr" rtl="0">
                        <a:spcBef>
                          <a:spcPts val="0"/>
                        </a:spcBef>
                        <a:spcAft>
                          <a:spcPts val="0"/>
                        </a:spcAft>
                        <a:buNone/>
                      </a:pPr>
                      <a:r>
                        <a:rPr lang="en-GB" b="1" u="sng">
                          <a:solidFill>
                            <a:schemeClr val="hlink"/>
                          </a:solidFill>
                          <a:latin typeface="Times"/>
                          <a:ea typeface="Times"/>
                          <a:cs typeface="Times"/>
                          <a:sym typeface="Times"/>
                          <a:hlinkClick r:id="rId6"/>
                        </a:rPr>
                        <a:t>https://ror.org/about/</a:t>
                      </a:r>
                      <a:endParaRPr b="1">
                        <a:latin typeface="Times"/>
                        <a:ea typeface="Times"/>
                        <a:cs typeface="Times"/>
                        <a:sym typeface="Times"/>
                      </a:endParaRPr>
                    </a:p>
                  </a:txBody>
                  <a:tcPr marL="91425" marR="91425" marT="91425" marB="91425" anchor="ctr"/>
                </a:tc>
                <a:extLst>
                  <a:ext uri="{0D108BD9-81ED-4DB2-BD59-A6C34878D82A}">
                    <a16:rowId xmlns:a16="http://schemas.microsoft.com/office/drawing/2014/main" val="10002"/>
                  </a:ext>
                </a:extLst>
              </a:tr>
            </a:tbl>
          </a:graphicData>
        </a:graphic>
      </p:graphicFrame>
      <p:pic>
        <p:nvPicPr>
          <p:cNvPr id="1071" name="Google Shape;1071;p167"/>
          <p:cNvPicPr preferRelativeResize="0"/>
          <p:nvPr/>
        </p:nvPicPr>
        <p:blipFill>
          <a:blip r:embed="rId7">
            <a:alphaModFix/>
          </a:blip>
          <a:stretch>
            <a:fillRect/>
          </a:stretch>
        </p:blipFill>
        <p:spPr>
          <a:xfrm>
            <a:off x="4038824" y="1765100"/>
            <a:ext cx="680976" cy="681000"/>
          </a:xfrm>
          <a:prstGeom prst="rect">
            <a:avLst/>
          </a:prstGeom>
          <a:noFill/>
          <a:ln>
            <a:noFill/>
          </a:ln>
        </p:spPr>
      </p:pic>
      <p:pic>
        <p:nvPicPr>
          <p:cNvPr id="1072" name="Google Shape;1072;p167"/>
          <p:cNvPicPr preferRelativeResize="0"/>
          <p:nvPr/>
        </p:nvPicPr>
        <p:blipFill>
          <a:blip r:embed="rId8">
            <a:alphaModFix/>
          </a:blip>
          <a:stretch>
            <a:fillRect/>
          </a:stretch>
        </p:blipFill>
        <p:spPr>
          <a:xfrm>
            <a:off x="1473425" y="1759650"/>
            <a:ext cx="680976" cy="680976"/>
          </a:xfrm>
          <a:prstGeom prst="rect">
            <a:avLst/>
          </a:prstGeom>
          <a:noFill/>
          <a:ln>
            <a:noFill/>
          </a:ln>
        </p:spPr>
      </p:pic>
      <p:pic>
        <p:nvPicPr>
          <p:cNvPr id="1073" name="Google Shape;1073;p167"/>
          <p:cNvPicPr preferRelativeResize="0"/>
          <p:nvPr/>
        </p:nvPicPr>
        <p:blipFill>
          <a:blip r:embed="rId9">
            <a:alphaModFix/>
          </a:blip>
          <a:stretch>
            <a:fillRect/>
          </a:stretch>
        </p:blipFill>
        <p:spPr>
          <a:xfrm>
            <a:off x="6265825" y="1866061"/>
            <a:ext cx="1562650" cy="510450"/>
          </a:xfrm>
          <a:prstGeom prst="rect">
            <a:avLst/>
          </a:prstGeom>
          <a:noFill/>
          <a:ln>
            <a:noFill/>
          </a:ln>
        </p:spPr>
      </p:pic>
      <p:sp>
        <p:nvSpPr>
          <p:cNvPr id="1074" name="Google Shape;1074;p167"/>
          <p:cNvSpPr txBox="1"/>
          <p:nvPr/>
        </p:nvSpPr>
        <p:spPr>
          <a:xfrm>
            <a:off x="390175" y="906575"/>
            <a:ext cx="7688700" cy="68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GB" sz="1500" b="1">
                <a:solidFill>
                  <a:srgbClr val="2D358E"/>
                </a:solidFill>
                <a:highlight>
                  <a:schemeClr val="lt1"/>
                </a:highlight>
              </a:rPr>
              <a:t>A digital persistent identifier (or “PID”) is a “long-lasting reference to a digital resource” that is machine-readable and uniquely points to a digital entity.</a:t>
            </a:r>
            <a:endParaRPr sz="1800" b="1">
              <a:solidFill>
                <a:srgbClr val="2D358E"/>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pic>
        <p:nvPicPr>
          <p:cNvPr id="1079" name="Google Shape;1079;p168"/>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080" name="Google Shape;1080;p168"/>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chemeClr val="lt1"/>
                </a:highlight>
              </a:rPr>
              <a:t>Activity: Explore Zenodo and Sign Up! (15 min) </a:t>
            </a:r>
            <a:endParaRPr sz="1600">
              <a:solidFill>
                <a:srgbClr val="2D358E"/>
              </a:solidFill>
            </a:endParaRPr>
          </a:p>
        </p:txBody>
      </p:sp>
      <p:sp>
        <p:nvSpPr>
          <p:cNvPr id="1081" name="Google Shape;1081;p1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500">
                <a:solidFill>
                  <a:srgbClr val="2D358E"/>
                </a:solidFill>
                <a:highlight>
                  <a:schemeClr val="lt1"/>
                </a:highlight>
              </a:rPr>
              <a:t>One of the leading </a:t>
            </a:r>
            <a:r>
              <a:rPr lang="en-GB" sz="1500" b="1" i="1" u="sng">
                <a:solidFill>
                  <a:srgbClr val="2D358E"/>
                </a:solidFill>
                <a:highlight>
                  <a:schemeClr val="lt1"/>
                </a:highlight>
                <a:hlinkClick r:id="rId4">
                  <a:extLst>
                    <a:ext uri="{A12FA001-AC4F-418D-AE19-62706E023703}">
                      <ahyp:hlinkClr xmlns:ahyp="http://schemas.microsoft.com/office/drawing/2018/hyperlinkcolor" val="tx"/>
                    </a:ext>
                  </a:extLst>
                </a:hlinkClick>
              </a:rPr>
              <a:t>generalist</a:t>
            </a:r>
            <a:r>
              <a:rPr lang="en-GB" sz="1500">
                <a:solidFill>
                  <a:srgbClr val="2D358E"/>
                </a:solidFill>
                <a:highlight>
                  <a:schemeClr val="lt1"/>
                </a:highlight>
              </a:rPr>
              <a:t> repositories at the moment is Zenodo. </a:t>
            </a:r>
            <a:endParaRPr sz="1500">
              <a:solidFill>
                <a:srgbClr val="2D358E"/>
              </a:solidFill>
              <a:highlight>
                <a:schemeClr val="lt1"/>
              </a:highlight>
            </a:endParaRPr>
          </a:p>
          <a:p>
            <a:pPr marL="0" lvl="0" indent="0" algn="l" rtl="0">
              <a:spcBef>
                <a:spcPts val="0"/>
              </a:spcBef>
              <a:spcAft>
                <a:spcPts val="0"/>
              </a:spcAft>
              <a:buNone/>
            </a:pPr>
            <a:endParaRPr sz="1500">
              <a:solidFill>
                <a:srgbClr val="2D358E"/>
              </a:solidFill>
              <a:highlight>
                <a:schemeClr val="lt1"/>
              </a:highlight>
            </a:endParaRPr>
          </a:p>
          <a:p>
            <a:pPr marL="0" lvl="0" indent="0" algn="l" rtl="0">
              <a:spcBef>
                <a:spcPts val="0"/>
              </a:spcBef>
              <a:spcAft>
                <a:spcPts val="0"/>
              </a:spcAft>
              <a:buNone/>
            </a:pPr>
            <a:r>
              <a:rPr lang="en-GB" sz="1500" b="1" u="sng">
                <a:solidFill>
                  <a:srgbClr val="2D358E"/>
                </a:solidFill>
                <a:highlight>
                  <a:srgbClr val="FFFFFF"/>
                </a:highlight>
                <a:hlinkClick r:id="rId5">
                  <a:extLst>
                    <a:ext uri="{A12FA001-AC4F-418D-AE19-62706E023703}">
                      <ahyp:hlinkClr xmlns:ahyp="http://schemas.microsoft.com/office/drawing/2018/hyperlinkcolor" val="tx"/>
                    </a:ext>
                  </a:extLst>
                </a:hlinkClick>
              </a:rPr>
              <a:t>Zenodo</a:t>
            </a:r>
            <a:r>
              <a:rPr lang="en-GB" sz="1500">
                <a:solidFill>
                  <a:srgbClr val="2D358E"/>
                </a:solidFill>
                <a:highlight>
                  <a:srgbClr val="FFFFFF"/>
                </a:highlight>
              </a:rPr>
              <a:t> is an example of a data repository that allows the upload of research data and creates DOIs. </a:t>
            </a:r>
            <a:endParaRPr sz="1900" b="1">
              <a:solidFill>
                <a:srgbClr val="2D358E"/>
              </a:solidFill>
              <a:highlight>
                <a:srgbClr val="EFF2F1"/>
              </a:highlight>
              <a:latin typeface="Merriweather"/>
              <a:ea typeface="Merriweather"/>
              <a:cs typeface="Merriweather"/>
              <a:sym typeface="Merriweather"/>
            </a:endParaRPr>
          </a:p>
          <a:p>
            <a:pPr marL="0" lvl="0" indent="0" algn="l" rtl="0">
              <a:lnSpc>
                <a:spcPct val="125000"/>
              </a:lnSpc>
              <a:spcBef>
                <a:spcPts val="0"/>
              </a:spcBef>
              <a:spcAft>
                <a:spcPts val="0"/>
              </a:spcAft>
              <a:buClr>
                <a:schemeClr val="dk1"/>
              </a:buClr>
              <a:buSzPts val="1100"/>
              <a:buFont typeface="Arial"/>
              <a:buNone/>
            </a:pPr>
            <a:endParaRPr sz="1900" b="1">
              <a:solidFill>
                <a:srgbClr val="2D358E"/>
              </a:solidFill>
              <a:highlight>
                <a:srgbClr val="EFF2F1"/>
              </a:highlight>
              <a:latin typeface="Merriweather"/>
              <a:ea typeface="Merriweather"/>
              <a:cs typeface="Merriweather"/>
              <a:sym typeface="Merriweather"/>
            </a:endParaRPr>
          </a:p>
          <a:p>
            <a:pPr marL="0" marR="0" lvl="0" indent="0" algn="l" rtl="0">
              <a:lnSpc>
                <a:spcPct val="115000"/>
              </a:lnSpc>
              <a:spcBef>
                <a:spcPts val="0"/>
              </a:spcBef>
              <a:spcAft>
                <a:spcPts val="0"/>
              </a:spcAft>
              <a:buNone/>
            </a:pPr>
            <a:r>
              <a:rPr lang="en-GB" sz="1500">
                <a:solidFill>
                  <a:srgbClr val="2D358E"/>
                </a:solidFill>
                <a:highlight>
                  <a:srgbClr val="FFFFFF"/>
                </a:highlight>
              </a:rPr>
              <a:t>Explore open repositories to familiarize yourself with their structure and available product information. </a:t>
            </a:r>
            <a:endParaRPr sz="1500">
              <a:solidFill>
                <a:srgbClr val="2D358E"/>
              </a:solidFill>
              <a:highlight>
                <a:srgbClr val="FFFFFF"/>
              </a:highlight>
            </a:endParaRPr>
          </a:p>
          <a:p>
            <a:pPr marL="0" marR="0" lvl="0" indent="0" algn="l" rtl="0">
              <a:lnSpc>
                <a:spcPct val="115000"/>
              </a:lnSpc>
              <a:spcBef>
                <a:spcPts val="0"/>
              </a:spcBef>
              <a:spcAft>
                <a:spcPts val="0"/>
              </a:spcAft>
              <a:buNone/>
            </a:pPr>
            <a:endParaRPr sz="1500">
              <a:solidFill>
                <a:srgbClr val="2D358E"/>
              </a:solidFill>
              <a:highlight>
                <a:srgbClr val="FFFFFF"/>
              </a:highlight>
            </a:endParaRPr>
          </a:p>
          <a:p>
            <a:pPr marL="0" marR="0" lvl="0" indent="0" algn="l" rtl="0">
              <a:lnSpc>
                <a:spcPct val="115000"/>
              </a:lnSpc>
              <a:spcBef>
                <a:spcPts val="0"/>
              </a:spcBef>
              <a:spcAft>
                <a:spcPts val="0"/>
              </a:spcAft>
              <a:buNone/>
            </a:pPr>
            <a:r>
              <a:rPr lang="en-GB" sz="1500" b="1" i="1">
                <a:solidFill>
                  <a:srgbClr val="2D358E"/>
                </a:solidFill>
                <a:highlight>
                  <a:srgbClr val="FFFFFF"/>
                </a:highlight>
              </a:rPr>
              <a:t>Optional</a:t>
            </a:r>
            <a:r>
              <a:rPr lang="en-GB" sz="1500">
                <a:solidFill>
                  <a:srgbClr val="2D358E"/>
                </a:solidFill>
                <a:highlight>
                  <a:srgbClr val="FFFFFF"/>
                </a:highlight>
              </a:rPr>
              <a:t> - Review the following 4.5-minute video (</a:t>
            </a:r>
            <a:r>
              <a:rPr lang="en-GB" sz="1500" u="sng">
                <a:solidFill>
                  <a:srgbClr val="2D358E"/>
                </a:solidFill>
                <a:highlight>
                  <a:srgbClr val="FFFFFF"/>
                </a:highlight>
                <a:hlinkClick r:id="rId6">
                  <a:extLst>
                    <a:ext uri="{A12FA001-AC4F-418D-AE19-62706E023703}">
                      <ahyp:hlinkClr xmlns:ahyp="http://schemas.microsoft.com/office/drawing/2018/hyperlinkcolor" val="tx"/>
                    </a:ext>
                  </a:extLst>
                </a:hlinkClick>
              </a:rPr>
              <a:t>https://www.youtube.com/watch?v=BPVSErzNtME&amp;t=22s</a:t>
            </a:r>
            <a:r>
              <a:rPr lang="en-GB" sz="1500">
                <a:solidFill>
                  <a:srgbClr val="2D358E"/>
                </a:solidFill>
                <a:highlight>
                  <a:srgbClr val="FFFFFF"/>
                </a:highlight>
              </a:rPr>
              <a:t> ) to get an overview of Zenodo and then sign up for an account. </a:t>
            </a:r>
            <a:endParaRPr sz="1500">
              <a:solidFill>
                <a:srgbClr val="2D358E"/>
              </a:solidFill>
              <a:highlight>
                <a:srgbClr val="FFFFFF"/>
              </a:highlight>
            </a:endParaRPr>
          </a:p>
          <a:p>
            <a:pPr marL="0" marR="0" lvl="0" indent="0" algn="l" rtl="0">
              <a:lnSpc>
                <a:spcPct val="115000"/>
              </a:lnSpc>
              <a:spcBef>
                <a:spcPts val="0"/>
              </a:spcBef>
              <a:spcAft>
                <a:spcPts val="0"/>
              </a:spcAft>
              <a:buNone/>
            </a:pPr>
            <a:endParaRPr sz="1500">
              <a:solidFill>
                <a:srgbClr val="2D358E"/>
              </a:solidFill>
              <a:highlight>
                <a:srgbClr val="FFFFFF"/>
              </a:highlight>
            </a:endParaRPr>
          </a:p>
          <a:p>
            <a:pPr marL="0" marR="0" lvl="0" indent="0" algn="l" rtl="0">
              <a:lnSpc>
                <a:spcPct val="115000"/>
              </a:lnSpc>
              <a:spcBef>
                <a:spcPts val="0"/>
              </a:spcBef>
              <a:spcAft>
                <a:spcPts val="0"/>
              </a:spcAft>
              <a:buNone/>
            </a:pPr>
            <a:r>
              <a:rPr lang="en-GB" sz="1500">
                <a:solidFill>
                  <a:srgbClr val="2D358E"/>
                </a:solidFill>
                <a:highlight>
                  <a:srgbClr val="FFFFFF"/>
                </a:highlight>
              </a:rPr>
              <a:t>You can use your </a:t>
            </a:r>
            <a:r>
              <a:rPr lang="en-GB" sz="1500" b="1" u="sng">
                <a:solidFill>
                  <a:srgbClr val="2D358E"/>
                </a:solidFill>
                <a:highlight>
                  <a:srgbClr val="FFFFFF"/>
                </a:highlight>
                <a:hlinkClick r:id="rId7">
                  <a:extLst>
                    <a:ext uri="{A12FA001-AC4F-418D-AE19-62706E023703}">
                      <ahyp:hlinkClr xmlns:ahyp="http://schemas.microsoft.com/office/drawing/2018/hyperlinkcolor" val="tx"/>
                    </a:ext>
                  </a:extLst>
                </a:hlinkClick>
              </a:rPr>
              <a:t>ORCID</a:t>
            </a:r>
            <a:r>
              <a:rPr lang="en-GB" sz="1500">
                <a:solidFill>
                  <a:srgbClr val="2D358E"/>
                </a:solidFill>
                <a:highlight>
                  <a:srgbClr val="FFFFFF"/>
                </a:highlight>
              </a:rPr>
              <a:t> to sign up if you have one or made one in a previous lesson. </a:t>
            </a:r>
            <a:endParaRPr sz="1500">
              <a:solidFill>
                <a:srgbClr val="2D358E"/>
              </a:solidFill>
              <a:highlight>
                <a:srgbClr val="FFFFFF"/>
              </a:highlight>
            </a:endParaRPr>
          </a:p>
          <a:p>
            <a:pPr marL="0" lvl="0" indent="0" algn="l" rtl="0">
              <a:spcBef>
                <a:spcPts val="0"/>
              </a:spcBef>
              <a:spcAft>
                <a:spcPts val="0"/>
              </a:spcAft>
              <a:buNone/>
            </a:pPr>
            <a:endParaRPr>
              <a:solidFill>
                <a:srgbClr val="2D358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pic>
        <p:nvPicPr>
          <p:cNvPr id="1086" name="Google Shape;1086;p169"/>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087" name="Google Shape;1087;p169"/>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marR="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rgbClr val="FFFFFF"/>
                </a:highlight>
              </a:rPr>
              <a:t>Licenses for Research Data</a:t>
            </a:r>
            <a:endParaRPr sz="1600">
              <a:solidFill>
                <a:srgbClr val="2D358E"/>
              </a:solidFill>
            </a:endParaRPr>
          </a:p>
        </p:txBody>
      </p:sp>
      <p:sp>
        <p:nvSpPr>
          <p:cNvPr id="1088" name="Google Shape;1088;p169"/>
          <p:cNvSpPr txBox="1">
            <a:spLocks noGrp="1"/>
          </p:cNvSpPr>
          <p:nvPr>
            <p:ph type="body" idx="1"/>
          </p:nvPr>
        </p:nvSpPr>
        <p:spPr>
          <a:xfrm>
            <a:off x="196725" y="1462375"/>
            <a:ext cx="3775200" cy="3078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2D358E"/>
              </a:buClr>
              <a:buSzPts val="1800"/>
              <a:buChar char="●"/>
            </a:pPr>
            <a:r>
              <a:rPr lang="en-GB" sz="1800">
                <a:solidFill>
                  <a:srgbClr val="2D358E"/>
                </a:solidFill>
              </a:rPr>
              <a:t>Provide information to any potential data </a:t>
            </a:r>
            <a:r>
              <a:rPr lang="en-GB" sz="1800" b="1">
                <a:solidFill>
                  <a:srgbClr val="2D358E"/>
                </a:solidFill>
              </a:rPr>
              <a:t>reuser</a:t>
            </a:r>
            <a:r>
              <a:rPr lang="en-GB" sz="1800">
                <a:solidFill>
                  <a:srgbClr val="2D358E"/>
                </a:solidFill>
              </a:rPr>
              <a:t> of their rights</a:t>
            </a:r>
            <a:endParaRPr sz="1800">
              <a:solidFill>
                <a:srgbClr val="2D358E"/>
              </a:solidFill>
            </a:endParaRPr>
          </a:p>
          <a:p>
            <a:pPr marL="457200" lvl="0" indent="-342900" algn="l" rtl="0">
              <a:spcBef>
                <a:spcPts val="1600"/>
              </a:spcBef>
              <a:spcAft>
                <a:spcPts val="0"/>
              </a:spcAft>
              <a:buClr>
                <a:srgbClr val="2D358E"/>
              </a:buClr>
              <a:buSzPts val="1800"/>
              <a:buChar char="●"/>
            </a:pPr>
            <a:r>
              <a:rPr lang="en-GB" sz="1800">
                <a:solidFill>
                  <a:srgbClr val="2D358E"/>
                </a:solidFill>
              </a:rPr>
              <a:t>Ensures clarity</a:t>
            </a:r>
            <a:endParaRPr sz="1800">
              <a:solidFill>
                <a:srgbClr val="2D358E"/>
              </a:solidFill>
            </a:endParaRPr>
          </a:p>
          <a:p>
            <a:pPr marL="457200" lvl="0" indent="-342900" algn="l" rtl="0">
              <a:spcBef>
                <a:spcPts val="1600"/>
              </a:spcBef>
              <a:spcAft>
                <a:spcPts val="0"/>
              </a:spcAft>
              <a:buClr>
                <a:srgbClr val="2D358E"/>
              </a:buClr>
              <a:buSzPts val="1800"/>
              <a:buChar char="●"/>
            </a:pPr>
            <a:r>
              <a:rPr lang="en-GB" sz="1800">
                <a:solidFill>
                  <a:srgbClr val="2D358E"/>
                </a:solidFill>
              </a:rPr>
              <a:t>Creative commons (CC) licensing most used in research</a:t>
            </a:r>
            <a:endParaRPr>
              <a:solidFill>
                <a:srgbClr val="2D358E"/>
              </a:solidFill>
            </a:endParaRPr>
          </a:p>
        </p:txBody>
      </p:sp>
      <p:pic>
        <p:nvPicPr>
          <p:cNvPr id="1089" name="Google Shape;1089;p169"/>
          <p:cNvPicPr preferRelativeResize="0">
            <a:picLocks noGrp="1"/>
          </p:cNvPicPr>
          <p:nvPr>
            <p:ph type="body" idx="1"/>
          </p:nvPr>
        </p:nvPicPr>
        <p:blipFill rotWithShape="1">
          <a:blip r:embed="rId4">
            <a:alphaModFix/>
          </a:blip>
          <a:srcRect/>
          <a:stretch/>
        </p:blipFill>
        <p:spPr>
          <a:xfrm>
            <a:off x="4045491" y="1017727"/>
            <a:ext cx="4629300" cy="3522900"/>
          </a:xfrm>
          <a:prstGeom prst="rect">
            <a:avLst/>
          </a:prstGeom>
          <a:noFill/>
          <a:ln>
            <a:noFill/>
          </a:ln>
        </p:spPr>
      </p:pic>
      <p:sp>
        <p:nvSpPr>
          <p:cNvPr id="1090" name="Google Shape;1090;p169"/>
          <p:cNvSpPr/>
          <p:nvPr/>
        </p:nvSpPr>
        <p:spPr>
          <a:xfrm>
            <a:off x="3216566" y="4529200"/>
            <a:ext cx="5455800" cy="207600"/>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7F7F7F"/>
              </a:buClr>
              <a:buSzPts val="900"/>
              <a:buFont typeface="Arial"/>
              <a:buNone/>
            </a:pPr>
            <a:r>
              <a:rPr lang="en-GB" sz="900" b="0" i="0" u="none" strike="noStrike" cap="none">
                <a:solidFill>
                  <a:srgbClr val="7F7F7F"/>
                </a:solidFill>
                <a:latin typeface="Arial"/>
                <a:ea typeface="Arial"/>
                <a:cs typeface="Arial"/>
                <a:sym typeface="Arial"/>
              </a:rPr>
              <a:t>Part of </a:t>
            </a:r>
            <a:r>
              <a:rPr lang="en-GB" sz="900" b="0" i="0" u="sng" strike="noStrike" cap="none">
                <a:solidFill>
                  <a:srgbClr val="7F7F7F"/>
                </a:solidFill>
                <a:latin typeface="Arial"/>
                <a:ea typeface="Arial"/>
                <a:cs typeface="Arial"/>
                <a:sym typeface="Arial"/>
                <a:hlinkClick r:id="rId5">
                  <a:extLst>
                    <a:ext uri="{A12FA001-AC4F-418D-AE19-62706E023703}">
                      <ahyp:hlinkClr xmlns:ahyp="http://schemas.microsoft.com/office/drawing/2018/hyperlinkcolor" val="tx"/>
                    </a:ext>
                  </a:extLst>
                </a:hlinkClick>
              </a:rPr>
              <a:t>How To Attribute Creative Commons Photos</a:t>
            </a:r>
            <a:r>
              <a:rPr lang="en-GB" sz="900" b="0" i="0" u="none" strike="noStrike" cap="none">
                <a:solidFill>
                  <a:srgbClr val="7F7F7F"/>
                </a:solidFill>
                <a:latin typeface="Arial"/>
                <a:ea typeface="Arial"/>
                <a:cs typeface="Arial"/>
                <a:sym typeface="Arial"/>
              </a:rPr>
              <a:t> by Foter, licensed CC BY SA 3.0</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pic>
        <p:nvPicPr>
          <p:cNvPr id="1095" name="Google Shape;1095;p170"/>
          <p:cNvPicPr preferRelativeResize="0"/>
          <p:nvPr/>
        </p:nvPicPr>
        <p:blipFill rotWithShape="1">
          <a:blip r:embed="rId3">
            <a:alphaModFix/>
          </a:blip>
          <a:srcRect/>
          <a:stretch/>
        </p:blipFill>
        <p:spPr>
          <a:xfrm>
            <a:off x="6902825" y="267151"/>
            <a:ext cx="1916576" cy="723275"/>
          </a:xfrm>
          <a:prstGeom prst="rect">
            <a:avLst/>
          </a:prstGeom>
          <a:noFill/>
          <a:ln>
            <a:noFill/>
          </a:ln>
        </p:spPr>
      </p:pic>
      <p:sp>
        <p:nvSpPr>
          <p:cNvPr id="1096" name="Google Shape;1096;p170"/>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marR="0" lvl="0" indent="0" algn="l" rtl="0">
              <a:lnSpc>
                <a:spcPct val="125000"/>
              </a:lnSpc>
              <a:spcBef>
                <a:spcPts val="0"/>
              </a:spcBef>
              <a:spcAft>
                <a:spcPts val="0"/>
              </a:spcAft>
              <a:buClr>
                <a:schemeClr val="dk1"/>
              </a:buClr>
              <a:buSzPts val="1100"/>
              <a:buFont typeface="Arial"/>
              <a:buNone/>
            </a:pPr>
            <a:r>
              <a:rPr lang="en-GB" sz="2100" b="1">
                <a:solidFill>
                  <a:srgbClr val="2D358E"/>
                </a:solidFill>
                <a:highlight>
                  <a:srgbClr val="FFFFFF"/>
                </a:highlight>
              </a:rPr>
              <a:t>More about Licenses</a:t>
            </a:r>
            <a:endParaRPr sz="1600">
              <a:solidFill>
                <a:srgbClr val="2D358E"/>
              </a:solidFill>
            </a:endParaRPr>
          </a:p>
        </p:txBody>
      </p:sp>
      <p:sp>
        <p:nvSpPr>
          <p:cNvPr id="1097" name="Google Shape;1097;p170"/>
          <p:cNvSpPr txBox="1">
            <a:spLocks noGrp="1"/>
          </p:cNvSpPr>
          <p:nvPr>
            <p:ph type="body" idx="1"/>
          </p:nvPr>
        </p:nvSpPr>
        <p:spPr>
          <a:xfrm>
            <a:off x="311700" y="1152475"/>
            <a:ext cx="8520600" cy="3900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2D358E"/>
              </a:buClr>
              <a:buSzPts val="1300"/>
              <a:buChar char="●"/>
            </a:pPr>
            <a:r>
              <a:rPr lang="en-GB" sz="1300" b="1">
                <a:solidFill>
                  <a:srgbClr val="2D358E"/>
                </a:solidFill>
              </a:rPr>
              <a:t>Licenses can be applied to data, code, and reports, or publications</a:t>
            </a:r>
            <a:r>
              <a:rPr lang="en-GB" sz="1300">
                <a:solidFill>
                  <a:srgbClr val="2D358E"/>
                </a:solidFill>
              </a:rPr>
              <a:t>, and almost any other “creative” output. There are also several different types of licenses and also the case where no license need to apply:</a:t>
            </a:r>
            <a:endParaRPr sz="1300">
              <a:solidFill>
                <a:srgbClr val="2D358E"/>
              </a:solidFill>
            </a:endParaRPr>
          </a:p>
          <a:p>
            <a:pPr marL="457200" lvl="0" indent="0" algn="l" rtl="0">
              <a:spcBef>
                <a:spcPts val="1200"/>
              </a:spcBef>
              <a:spcAft>
                <a:spcPts val="0"/>
              </a:spcAft>
              <a:buNone/>
            </a:pPr>
            <a:endParaRPr sz="1300">
              <a:solidFill>
                <a:srgbClr val="2D358E"/>
              </a:solidFill>
            </a:endParaRPr>
          </a:p>
          <a:p>
            <a:pPr marL="457200" lvl="0" indent="-311150" algn="l" rtl="0">
              <a:spcBef>
                <a:spcPts val="0"/>
              </a:spcBef>
              <a:spcAft>
                <a:spcPts val="0"/>
              </a:spcAft>
              <a:buClr>
                <a:srgbClr val="2D358E"/>
              </a:buClr>
              <a:buSzPts val="1300"/>
              <a:buChar char="●"/>
            </a:pPr>
            <a:r>
              <a:rPr lang="en-GB" sz="1300" b="1">
                <a:solidFill>
                  <a:srgbClr val="2D358E"/>
                </a:solidFill>
              </a:rPr>
              <a:t>Permissive Licenses allow users a wide range of rights including the ability to use, modify, and distribute the work with no restrictions or very few</a:t>
            </a:r>
            <a:r>
              <a:rPr lang="en-GB" sz="1300">
                <a:solidFill>
                  <a:srgbClr val="2D358E"/>
                </a:solidFill>
              </a:rPr>
              <a:t>. Examples of permissive license would be open source software license such as Apache 2.0 or MIT license or the Creative Commons licenses such as Creative Commons Attribution (CC-BY)(</a:t>
            </a:r>
            <a:r>
              <a:rPr lang="en-GB" sz="1300">
                <a:solidFill>
                  <a:srgbClr val="2D358E"/>
                </a:solidFill>
                <a:uFill>
                  <a:noFill/>
                </a:uFill>
                <a:hlinkClick r:id="rId4">
                  <a:extLst>
                    <a:ext uri="{A12FA001-AC4F-418D-AE19-62706E023703}">
                      <ahyp:hlinkClr xmlns:ahyp="http://schemas.microsoft.com/office/drawing/2018/hyperlinkcolor" val="tx"/>
                    </a:ext>
                  </a:extLst>
                </a:hlinkClick>
              </a:rPr>
              <a:t> </a:t>
            </a:r>
            <a:r>
              <a:rPr lang="en-GB" sz="1300" u="sng">
                <a:solidFill>
                  <a:srgbClr val="2D358E"/>
                </a:solidFill>
                <a:hlinkClick r:id="rId4">
                  <a:extLst>
                    <a:ext uri="{A12FA001-AC4F-418D-AE19-62706E023703}">
                      <ahyp:hlinkClr xmlns:ahyp="http://schemas.microsoft.com/office/drawing/2018/hyperlinkcolor" val="tx"/>
                    </a:ext>
                  </a:extLst>
                </a:hlinkClick>
              </a:rPr>
              <a:t>https://creativecommons.org/licenses/by/4.0/</a:t>
            </a:r>
            <a:r>
              <a:rPr lang="en-GB" sz="1300">
                <a:solidFill>
                  <a:srgbClr val="2D358E"/>
                </a:solidFill>
              </a:rPr>
              <a:t>). Protective Licenses are a legal technique of granting certain freedoms over copies of copyrighted works while including some limitations. This may include copyleft licenses, commercial licenses, or other restrictions.</a:t>
            </a:r>
            <a:endParaRPr sz="1300">
              <a:solidFill>
                <a:srgbClr val="2D358E"/>
              </a:solidFill>
            </a:endParaRPr>
          </a:p>
          <a:p>
            <a:pPr marL="457200" lvl="0" indent="0" algn="l" rtl="0">
              <a:spcBef>
                <a:spcPts val="0"/>
              </a:spcBef>
              <a:spcAft>
                <a:spcPts val="0"/>
              </a:spcAft>
              <a:buNone/>
            </a:pPr>
            <a:endParaRPr sz="1300">
              <a:solidFill>
                <a:srgbClr val="2D358E"/>
              </a:solidFill>
            </a:endParaRPr>
          </a:p>
          <a:p>
            <a:pPr marL="457200" lvl="0" indent="-311150" algn="l" rtl="0">
              <a:spcBef>
                <a:spcPts val="1200"/>
              </a:spcBef>
              <a:spcAft>
                <a:spcPts val="0"/>
              </a:spcAft>
              <a:buClr>
                <a:srgbClr val="2D358E"/>
              </a:buClr>
              <a:buSzPts val="1300"/>
              <a:buChar char="●"/>
            </a:pPr>
            <a:r>
              <a:rPr lang="en-GB" sz="1300" b="1">
                <a:solidFill>
                  <a:srgbClr val="2D358E"/>
                </a:solidFill>
              </a:rPr>
              <a:t>Public Domain is not a license</a:t>
            </a:r>
            <a:r>
              <a:rPr lang="en-GB" sz="1300">
                <a:solidFill>
                  <a:srgbClr val="2D358E"/>
                </a:solidFill>
              </a:rPr>
              <a:t>, but it is an indication that there are no reuse restrictions on the work. Creative Common Zero(</a:t>
            </a:r>
            <a:r>
              <a:rPr lang="en-GB" sz="1300" u="sng">
                <a:solidFill>
                  <a:srgbClr val="2D358E"/>
                </a:solidFill>
                <a:hlinkClick r:id="rId4">
                  <a:extLst>
                    <a:ext uri="{A12FA001-AC4F-418D-AE19-62706E023703}">
                      <ahyp:hlinkClr xmlns:ahyp="http://schemas.microsoft.com/office/drawing/2018/hyperlinkcolor" val="tx"/>
                    </a:ext>
                  </a:extLst>
                </a:hlinkClick>
              </a:rPr>
              <a:t>https://creativecommons.org/licenses/by/4.0/</a:t>
            </a:r>
            <a:r>
              <a:rPr lang="en-GB" sz="1300">
                <a:solidFill>
                  <a:srgbClr val="2D358E"/>
                </a:solidFill>
              </a:rPr>
              <a:t>) is a worldwide public domain mark that indicates that the material is free to use without any restrictions.</a:t>
            </a:r>
            <a:endParaRPr sz="1300">
              <a:solidFill>
                <a:srgbClr val="2D358E"/>
              </a:solidFill>
            </a:endParaRPr>
          </a:p>
          <a:p>
            <a:pPr marL="0" lvl="0" indent="0" algn="l" rtl="0">
              <a:spcBef>
                <a:spcPts val="1200"/>
              </a:spcBef>
              <a:spcAft>
                <a:spcPts val="0"/>
              </a:spcAft>
              <a:buNone/>
            </a:pPr>
            <a:endParaRPr sz="1300">
              <a:solidFill>
                <a:srgbClr val="2D358E"/>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RDS_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ontent Slides">
  <a:themeElements>
    <a:clrScheme name="UC San Diego Health">
      <a:dk1>
        <a:srgbClr val="464749"/>
      </a:dk1>
      <a:lt1>
        <a:srgbClr val="FFFFFF"/>
      </a:lt1>
      <a:dk2>
        <a:srgbClr val="101D3A"/>
      </a:dk2>
      <a:lt2>
        <a:srgbClr val="FFFFFF"/>
      </a:lt2>
      <a:accent1>
        <a:srgbClr val="0C68AC"/>
      </a:accent1>
      <a:accent2>
        <a:srgbClr val="15A599"/>
      </a:accent2>
      <a:accent3>
        <a:srgbClr val="0C636E"/>
      </a:accent3>
      <a:accent4>
        <a:srgbClr val="443D82"/>
      </a:accent4>
      <a:accent5>
        <a:srgbClr val="671943"/>
      </a:accent5>
      <a:accent6>
        <a:srgbClr val="A7B306"/>
      </a:accent6>
      <a:hlink>
        <a:srgbClr val="AA0023"/>
      </a:hlink>
      <a:folHlink>
        <a:srgbClr val="0C68A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ection Slides">
  <a:themeElements>
    <a:clrScheme name="UC San Diego Health">
      <a:dk1>
        <a:srgbClr val="464749"/>
      </a:dk1>
      <a:lt1>
        <a:srgbClr val="FFFFFF"/>
      </a:lt1>
      <a:dk2>
        <a:srgbClr val="101D3A"/>
      </a:dk2>
      <a:lt2>
        <a:srgbClr val="FFFFFF"/>
      </a:lt2>
      <a:accent1>
        <a:srgbClr val="0C68AC"/>
      </a:accent1>
      <a:accent2>
        <a:srgbClr val="15A599"/>
      </a:accent2>
      <a:accent3>
        <a:srgbClr val="0C636E"/>
      </a:accent3>
      <a:accent4>
        <a:srgbClr val="443D82"/>
      </a:accent4>
      <a:accent5>
        <a:srgbClr val="671943"/>
      </a:accent5>
      <a:accent6>
        <a:srgbClr val="A7B306"/>
      </a:accent6>
      <a:hlink>
        <a:srgbClr val="AA0023"/>
      </a:hlink>
      <a:folHlink>
        <a:srgbClr val="0C68A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3185</Words>
  <Application>Microsoft Macintosh PowerPoint</Application>
  <PresentationFormat>On-screen Show (16:9)</PresentationFormat>
  <Paragraphs>220</Paragraphs>
  <Slides>35</Slides>
  <Notes>35</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35</vt:i4>
      </vt:variant>
    </vt:vector>
  </HeadingPairs>
  <TitlesOfParts>
    <vt:vector size="53" baseType="lpstr">
      <vt:lpstr>Times New Roman</vt:lpstr>
      <vt:lpstr>Courier New</vt:lpstr>
      <vt:lpstr>Arial</vt:lpstr>
      <vt:lpstr>Arial Black</vt:lpstr>
      <vt:lpstr>Arial Narrow</vt:lpstr>
      <vt:lpstr>Helvetica Neue</vt:lpstr>
      <vt:lpstr>Proxima Nova</vt:lpstr>
      <vt:lpstr>Roboto</vt:lpstr>
      <vt:lpstr>Times</vt:lpstr>
      <vt:lpstr>Merriweather</vt:lpstr>
      <vt:lpstr>Arial</vt:lpstr>
      <vt:lpstr>Calibri</vt:lpstr>
      <vt:lpstr>Simple Light</vt:lpstr>
      <vt:lpstr>SRDS_template</vt:lpstr>
      <vt:lpstr>2_Content Slides</vt:lpstr>
      <vt:lpstr>Simple Light</vt:lpstr>
      <vt:lpstr>Section Slides</vt:lpstr>
      <vt:lpstr>Simple Light</vt:lpstr>
      <vt:lpstr>RDM Lab</vt:lpstr>
      <vt:lpstr>LOGISTICS / TEAMWORK</vt:lpstr>
      <vt:lpstr>Why is Open Science Important?</vt:lpstr>
      <vt:lpstr>Open Science Can Accelerate the Pace of Scientific Progress</vt:lpstr>
      <vt:lpstr>Activity: Think about Open Science (10 min) (Groups of 3 or 4)</vt:lpstr>
      <vt:lpstr>Persistent Identifiers (PIDs)</vt:lpstr>
      <vt:lpstr>Activity: Explore Zenodo and Sign Up! (15 min) </vt:lpstr>
      <vt:lpstr>Licenses for Research Data</vt:lpstr>
      <vt:lpstr>More about Licenses</vt:lpstr>
      <vt:lpstr>Review  Proper Data Management can:</vt:lpstr>
      <vt:lpstr>PowerPoint Presentation</vt:lpstr>
      <vt:lpstr>Steps for Planning Outputs in Advance</vt:lpstr>
      <vt:lpstr>Data Sharing Practice for Zenodo</vt:lpstr>
      <vt:lpstr>Data Sharing Practice for GitHub</vt:lpstr>
      <vt:lpstr>Activity</vt:lpstr>
      <vt:lpstr>Open Data Sharing Process</vt:lpstr>
      <vt:lpstr>Activity: How to Enable Reuse of Code </vt:lpstr>
      <vt:lpstr>Part 1: Create a test public GitHub repository </vt:lpstr>
      <vt:lpstr>Part 2: Create an archived repository  and affiliated DOI</vt:lpstr>
      <vt:lpstr>PowerPoint Presentation</vt:lpstr>
      <vt:lpstr>FAIR</vt:lpstr>
      <vt:lpstr>PowerPoint Presentation</vt:lpstr>
      <vt:lpstr>Workshop Time</vt:lpstr>
      <vt:lpstr>Problem Description: Teamwork!</vt:lpstr>
      <vt:lpstr>Problem Description</vt:lpstr>
      <vt:lpstr>Example</vt:lpstr>
      <vt:lpstr>Your Workspace</vt:lpstr>
      <vt:lpstr>Template: Your Team’s Research Data Assessment Report</vt:lpstr>
      <vt:lpstr>The Future is Now</vt:lpstr>
      <vt:lpstr>How Emerging Technology Like AI is  Changing How We Do Science</vt:lpstr>
      <vt:lpstr>AI tools for Code Generation</vt:lpstr>
      <vt:lpstr>AI tools for science</vt:lpstr>
      <vt:lpstr>PowerPoint Presentation</vt:lpstr>
      <vt:lpstr>PowerPoint Presentation</vt:lpstr>
      <vt:lpstr>Comparisons and Connections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Shanahan, Hugh</cp:lastModifiedBy>
  <cp:revision>2</cp:revision>
  <dcterms:modified xsi:type="dcterms:W3CDTF">2025-07-18T08:30:20Z</dcterms:modified>
</cp:coreProperties>
</file>